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Поразрядное вычитание без перехода через разряд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вычитать двузначные числа по разрядам — просто и без лишних «заниманий».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считать быстрее, не путать единицы с десятками и аккуратно записывать примеры в столбик. Он особенно полезен на первых шагах в математике.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и понятно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двузначном числе первая цифра показывает десятки, а вторая — единицы. Например, в числе 47 есть 4 десятка и 7 единиц.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86, то это 8 десятков и 6 единиц. Такое разложение помогает видеть число не целиком, а по частям — так считать легче.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быстро находить десятки и единицы, ему проще вычитать по разрядам и не теряться в записи примеров.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двузначное число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подходят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единицы. Если верхняя цифра не меньше нижней, их можно спокойно вычесть без «занимания» из соседнего разряда.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тоже подходят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проверяют десятки. Если и там верхняя цифра не меньше нижней, пример решается поразрядно: отдельно для единиц и отдельно для десятков.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удобны для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такие примеры, как 54−21, 76−34 и 82−40. В них всё складывается ровно, как кубики в аккуратной башне.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переход через разряд не нужен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число 47 можно показать как 4 связки палочек и 7 отдельных кружков. Видно, что часть десятков и единиц просто убирается, а не превращается в сложную головоломку. Такой рисунок помогает сразу заметить разряды и не бояться примера.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— это группы, единицы — по одной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47−23, из 4 десятков убираются 2 десятка, а из 7 единиц — 3 единицы. Картинка подсказывает порядок действий без лишних догадок. Ребёнок видит, что ответ рождается из двух простых шагов, а не из магии карандаша.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становится наглядным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можно увидеть на рисунке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пример по разрядам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двузначных чисел без перехода через разряд на примере 68−25.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54−21 сначала вычитают единицы: 4−1=3. Затем считают десятки: 5−2=3. Получается ответ 33, и все цифры остаются на своих местах.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86−42 идёт так же спокойно: 6−2=4, потом 8−4=4. Ответ 44 показывает, что поразрядный способ работает очень аккуратно.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примера 97−35 получаем сначала 7−5=2, затем 9−3=6. В итоге выходит 62. Никаких лишних манёвров, только два простых шага.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случаях ответ состоит из двух новых цифр, потому что каждую часть числа вычитают отдельно. Это удобно и очень понятно.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двузначными числами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Запись чисел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ставят одно под другим: единицы под единицами, десятки под десятками. Так сразу видно, какие цифры нужно сравнивать и вычитать.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Вычитание единиц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правый столбец. В примере 64−23 это 4−3=1. Маленький шаг, а уже половина дела выполнена.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Вычитание десятков и ответ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вычитают десятки: 6−2=4. Получается 41. Если всё записано аккуратно, пример решается быстро и без путаницы.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примеры в столбик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69" y="1108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2493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должны стоять ровно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единицы и десятки перепутаны местами, пример меняется полностью. Поэтому запись в столбик должна быть точной, как по линейке.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портит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поставленная цифра может изменить всё вычисление. Даже одна клетка в стороне — и ответ уже не тот, хотя пример был совсем простым.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помогает 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запись понятная, мозгу легче работать. Ребёнок не ищет ошибку в каракулях, а спокойно считает по разрядам и получает верный результат.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писать числа аккуратно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полезно проверить себя сложением. Если из 54 вычли 21 и получили 33, то прибавление 21 возвращает исходное число 54.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помогает убедиться, что разность найдена верно. Это как дружеский взгляд на решение: всё ли на месте, ничего ли не потерялось?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сложением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путают цифры местами: вместо единиц считают десятки, а потом удивляются, почему ответ «убежал» не туда. Столбик требует внимательности к каждой клеточке.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про десятки после вычитания единиц. Иногда пример решают так, будто нужен переход через разряд, хотя в нём всё спокойно и без «занимания».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проверять запись: единицы должны стоять под единицами, а десятки — под десятками. Если пример написан аккуратно, считать становится гораздо проще и спокойнее.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каждом разряде верхняя цифра не меньше нижней, пример решается без лишних трудностей. Правило помогает не теряться и считать уверенно.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нужны для каждого примера: сначала единицы, потом десятки.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урока по поразрядному вычитанию без перехода через разряд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72−31 сначала смотрят на единицы. Из 2 вычитают 1 и получают 1. Этот шаг показывает, что нижняя цифра не мешает вычислению и всё идёт спокойно.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десятки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переходят к десяткам: 7−3=4. После этого записывают ответ 41. Схема рядом со столбиком помогает увидеть, как разряды складываются в понятный результат.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пример с пояснением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подходит ли пример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определить, можно ли вычитать по разрядам без перехода через разряд.
</a:t>
            </a:r>
            <a:endParaRPr lang="en-US" sz="13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 части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понимает, что 80 — это 8 десятков, а 20 — это 2 десятка, вычитание становится почти разговором с числом. Оно уже не кажется длинным и страшным.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легче, если проговаривать шаги: сначала единицы, потом десятки. Так ребёнок не торопится, не сбивается и лучше запоминает сам ход рассуждения.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вроде 90−30 или 50−10 показывают красивый и понятный результат. Ученик видит, что может считать сам, и это добавляет смелости на уроке.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устным счетом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примеры 63−21, 94−52, 87−34 и 75−43. Во всех них можно спокойно вычитать по разрядам, не переходя через разряд и не усложняя пример.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рядом можно поставить маленькие значки десятков и единиц. Тогда ребёнок быстрее замечает, что сначала считаются единицы, а потом — десятки.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находит в числе десятки и единицы. Он смотрит, какие цифры стоят сверху и снизу, и готовит пример к вычитанию без лишней спешки.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вычитает по порядку: сначала единицы, затем десятки. Например, в 64−21 получается 4−1=3 и 6−2=4, значит ответ — 43.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рассуждение помогает не пропустить ни одной цифры. Ребёнок не гадает, а действует по шагам, как настоящий математический следопыт.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рассуждает ученик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Поразрядное вычитание готовит к более сложным примерам, где важно быстро видеть состав числа. Это хороший тренажёр перед работой с большими числами и новыми способами вычислений.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особенно полезен в задачах про деньги и измерения. Там нужно аккуратно считать рубли, метры и другие величины, а разряды помогают не ошибиться.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уверенно различает десятки и единицы, он легче понимает другие темы математики. Счёт становится не хаосом, а понятным набором шагов.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способ пригодится дальше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836−412 показывает весь способ почти как по дорожке: 6−2=4, 3−1=2, 8−4=4. Получается 424. Каждый разряд работает отдельно, поэтому вычисление выглядит аккуратно и не пугает длинным числом.
</a:t>
            </a:r>
            <a:endParaRPr lang="en-US" sz="730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— три спокойных шага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решает единицы, потом десятки, а затем сотни. В итоге из трёх маленьких действий складывается один большой и верный ответ. Такой пример удобно разбирать вслух или показывать рядом с записью.
</a:t>
            </a:r>
            <a:endParaRPr lang="en-US" sz="715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собирается без спешки
</a:t>
            </a:r>
            <a:endParaRPr lang="en-US" sz="1295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Мини-итог на одном примере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каждом разряде уменьшаемое не меньше вычитаемого, пример можно решить спокойно и без перехода через разряд. Этот способ помогает считать точно, проверять себя и чувствовать уверенность на уроке.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поразрядном вычитании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2026-05-20T15:25:08Z</dcterms:created>
  <dcterms:modified xsi:type="dcterms:W3CDTF">2026-05-20T15:25:08Z</dcterms:modified>
</cp:coreProperties>
</file>