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основы восточных цивилизаций: общий обзор и ключевые темы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влияния религии на культуру и государственность Востока.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Историко-культурный контекст восточных цивилизаций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цивилизации охватывают Индию, Китай, Японию, Ближний Восток и Юго-Восточную Азию. Религия формировала право, искусство и социальные институты, сохраняя традиции тысячелетиями и определяя уникальную духовную картину региона.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религиозные системы Востока: классификация и распространение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Индуизм, насчитывающий около 1,2 миллиарда последователей, является доминирующей религией Индии, с богатым пантеоном богов и учением о карме и дхарме.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распространился в Южной и Восточной Азии, насчитывая 520 миллионов последователей, с акцентом на просветление через Четыре благородные истины и Восьмеричный путь.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и даосизм, преимущественно в Китае и Восточной Азии, оказывают влияние через философию, этические нормы и представления о гармонии и порядке.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охватывает Ближний Восток и Южную Азию, с 1,6 миллиардами верующих, формируя правовые и культурные нормы, а также влиял иудаизм и христианство с древних времен.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Индуизм: основные тексты и религиозные концепции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тексты и идеи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базируется на древних Ведах, Упанишадах и Бхагавад-гите, раскрывающих концепции кармы, реинкарнации и дхармы — морального долга каждого человека.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структура и пантеон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индуизма включает Брахму, Вишну, Шиву и многих богов. Кастовая система отражает социальный порядок, основанный на религиозных принципах и духовных обязанностях.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Буддизм: возникновение, учение и историческая динамика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Будды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Сиддхартха Гаутама, основатель буддизма, в VI веке до н. э. достиг просветления, обучая Четырем благородным истинам и Жизненному пути к освобождению от страданий.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буддизма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быстро распространялось через Шри-Ланку в Юго-Восточную Азию, далее в Китай и Японию, интегрируясь с местными традициями и формируя уникальные школы и практики.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культуру и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оказал значительное влияние на философию, медитативные практики и монашескую организацию, став основой для духовного развития миллионов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Джайнизм и сикхизм: другие религии Индии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Джайнизм основан Махавирой и проповедует строгий принцип ненасилия (ахимса), аскезу и уважение к карме, что отражается в моральных практиках последователей.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Сикхизм, возникший в XV веке с Гуру Нанаком, представляет собой синтез индуизма и ислама, фокусируясь на веротерпимости и отказе от кастовой системы.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священный текст сикхов — Гуру Грантх Сахиб, подчеркивающий нравственные ценности и равенство, что делает обе религии важными в индийском духовном ландшафте.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распределение восточных религий в Азии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 концентрацию религий в соответствующих регионах Азии, подчеркивая уникальную территориальную специфику каждой традиции.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индуизма в Индии и буддизма в Юго-Восточной Азии иллюстрирует устойчивость религиозных традиций и их связь с культурой региона.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переписи населения и религиозных исследований, 2020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школы и духовные практики Индии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индуизм акцентирует постижение Атмана и освобождение (мокшу) через знания и добродетели, формируя основы духовной практики.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стремится к нирване посредством преодоления страданий и иллюзий, продвигая путь внутреннего очищения и мудрости.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Джайнизм проповедует анекантаваду — признание множественности истин, укрепляя этику ненасилия и духовного самоочищения.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йоги, медитации и существование ашрамов служат духовным центром, вместе с монастырями, которые поддерживают образование и наставничество.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Синкретизм и религиозные традиции Китая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учения и народные верования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Конфуцианство, даосизм и буддизм образуют китайский религиозный комплекс — «три учения», обеспечивая гармонию общества и поддерживая духовные устои.
</a:t>
            </a:r>
            <a:endParaRPr lang="en-US" sz="1011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религиозная синергия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культы предков, почитание духов природы и сезонные обряды интегрируются с ритуалами чистоты и традиционными жертвоприношениями, что формирует единство религиозной жизни.
</a:t>
            </a:r>
            <a:endParaRPr lang="en-US" sz="9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Конфуцианство: концепции морали и государства в Китае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Конфуция делает акцент на гуманности (жэнь), долге (и) и ритуалах (ли), строя этические основы для семейных и государственных отношений.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тексты, такие как «Лунь юй» и «Книга ритуалов», закрепляют социальные нормы и поведенческие стандарты, способствуя стабильности общества.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сформировало экзаменационную систему и государственное устройство, а его влияние распространилось на Корею, Вьетнам и Японию, став региональным культурным стандартом.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Даосизм: гармония человека и природы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основывается на учении Лао-цзы, проповедующем естественный путь (Дао) и гармонию между человеком и миром природы, что является основой духовной практики.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недеяния (у-вэй) поощряет действия без насилия и искусственного вмешательства, направленные на следование естественному течению жизни и событий.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Культивация внутренней энергии ци — важнейшая техника для поддержания здоровья и духовного равновесия, тесно связанная с даосскими практиками дыхания и медитации.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оказал влияние на традиционную медицину, искусство, каллиграфию и боевые искусства, предлагая глубокий философский и практический синтез.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ками и их проявления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шинтоизма — почитание ками, духов природы и предков, обитающих в священных местах. Обряды очищения и молитвы направлены на поддержание гармонии человека с миром духов.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праздники в шинтоизме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фестивали, такие как мацури, сопровождаются торжественными процессиями и традиционными танцами. Шинтоистские святилища служат местами для сближения общин и духовного обновления.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Шинтоизм: ками и религиозная идентичность Японии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в Восточной Азии: адаптация и культурное влияние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разнообразие школ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проник в Восточную Азию, развившись в многочисленные школы — махаяна, дзэн, тяньтай, чань. Каждая из них внесла уникальные подходы к практике и философии.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искусство и архитектуру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Буддийские пагоды и монастыри стали архитектурными шедеврами региона, вдохновляли живописцев и скульпторов создавать произведения, отражающие буддийские ценности и мировоззрение.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этических и социальных норм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Буддийская философия сформировала представления о жизни и смерти, социальной ответственности и сострадании, существенно повлияв на когнитивные и моральные установки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Ислам: религиозные и правовые основы Ближнего Востока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возник в VII веке на Аравийском полуострове, опираясь на Коран и сунну — основные источники веры и права. Ключевые принципы включают пять столпов и единство уммы.
</a:t>
            </a:r>
            <a:endParaRPr lang="en-US" sz="99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ислама — суннизм, шиизм, суфизм — формируют богатство религиозной культуры и правовых традиций, влияющих на законодательство и политическую структуру региона.
</a:t>
            </a:r>
            <a:endParaRPr lang="en-US" sz="9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и христианство: ранние религии Ближнего Востока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Иудаизм, одна из древнейших монотеистических религий, сформировал основы веры и права через священный Танах. Его традиции глубоко вплетены в историю региона.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Христианство, появившееся в I веке н. э., развилось как отдельная религия с учением Христа и Евангелиями, оказав значительное воздействие на культуру, право и философию Ближнего Востока.
</a:t>
            </a:r>
            <a:endParaRPr lang="en-US" sz="9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4153" y="1567325"/>
            <a:ext cx="3622244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религий Востока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характеристик ведущих восточных религий по основным параметрам для понимания их различий и общих принципов.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широкий спектр религиозных учений, объединённых моральными и этическими принципами, формирующими культурные традиции Востока.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по религиоведению и культурологии Востока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2345" y="1768975"/>
            <a:ext cx="164813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последствия религиозных основ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каст в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закрепил кастовую структуру, определяющую социальный статус и профессии, влияя на всю общественную жизнь, брачные союзы и религиозные практики.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предков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предков формирует семейные ценности и коллективизм, поддерживая связь поколений через ритуалы и обычаи, общие для китайской культуры.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культы в Японии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Шинтоистские культы духов и природных сил определяют обрядность, а также символы национальной и религиозной идентичности, отражаясь в традиционных праздниках.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Шариат в мусульманских странах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закон регулирует повседневную жизнь, включая мораль, семейные отношения, питание и образ жизни, оказывая глубокое влияние на правовую систему.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религиозных традиций в современном обществе Востока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влияние колониализма и модернизации начинает процесс секуляризации, но традиционные религии продолжают играть важную роль в повседневной жизни.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межрелигиозного диалога способствует большему взаимопониманию и адаптации религиозных традиций к условиям современности.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— начало 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интегрирует новые культурные элементы, что ведёт к переработке обрядов и практик, сохраняя при этом идентичность и корни.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и ритуалы удерживают важное место в общественной жизни, выступая как символы культурной устойчивости и духовного наследия.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религии на искусство, науку и образование Востока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воззрения сформировали уникальные художественные стили: буддийская скульптура, исламская геометрическая архитектура, синтоистские святилища выделяются символизмом и духовной глубиной.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 заложил основы развития математики, а китайская каллиграфия превратилась в форму высокохудожественного высказывания, тесно связанную с философией и культурой.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строилось вокруг религиозных учений: конфуцианские экзамены создавали элиту чиновников, а буддийские монастыри были центрами науки и культуры.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как фундамент восточного мира: итоги и перспективы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 формировали мораль, культуру и мировоззрение Востока, сохраняя свою значимость и сегодня. Их роль в межкультурном диалоге и самоидентификации остаётся ключевой для понимания региона.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2026-05-11T04:10:13Z</dcterms:created>
  <dcterms:modified xsi:type="dcterms:W3CDTF">2026-05-11T04:10:13Z</dcterms:modified>
</cp:coreProperties>
</file>