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точка превращает фигуру в её точную противоположность.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помогает строить фигуры на плоскости, находить середины отрезков и работать с координатами. Она объясняет, почему некоторые объекты совпадают с собой после поворота на 180° и как это проверить на практике.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геометрии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центральной симметрии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Точка-центр
</a:t>
            </a:r>
            <a:pPr algn="l" indent="0" marL="0">
              <a:lnSpc>
                <a:spcPct val="100000"/>
              </a:lnSpc>
              <a:buNone/>
            </a:pPr>
            <a:r>
              <a:rPr lang="en-US" sz="4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задаётся точкой O, относительно которой выполняется преобразование. Именно она определяет, где окажется образ каждой точки фигуры после симметричного переноса.
</a:t>
            </a:r>
            <a:endParaRPr lang="en-US" sz="1528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соответствующих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A переходит в A′, то точка O должна быть серединой отрезка AA′. Это значит, что обе точки лежат на одной прямой и удалены от центра одинаково.
</a:t>
            </a:r>
            <a:endParaRPr lang="en-US" sz="1529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 исходная точка находятся по разные стороны от центра. Такое расположение сохраняет форму, но меняет положение точки на плоскости, как при развороте на пол-оборота.
</a:t>
            </a:r>
            <a:endParaRPr lang="en-US" sz="15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образ точки относительно центра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A, её образ A′ и центр O лежат на одной прямой. Это главное условие, по которому легко проверить правильность построения и увидеть связь между точками.
</a:t>
            </a:r>
            <a:endParaRPr lang="en-US" sz="1420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OA и OA′ всегда одинаковы. Центральная симметрия не приближает точку к центру и не удаляет её от него, а лишь переносит на противоположную сторону.
</a:t>
            </a:r>
            <a:endParaRPr lang="en-US" sz="1447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точка оказывается по другую сторону от центра, сохраняя своё удаление от него. Поэтому образ выглядит как точная противоположность исходного положения.
</a:t>
            </a:r>
            <a:endParaRPr lang="en-US" sz="1341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стороны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точки, симметричной относительно центра O.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60591" y="1453774"/>
            <a:ext cx="184313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фигурой целиком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фигуры после центральной симметрии имеет ту же длину, что и до преобразования. Поэтому фигура не растягивается и не сжимается, а остаётся равной самой себе.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сохраняются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углов сохраняются полностью. Это значит, что треугольники, четырёхугольники и другие фигуры сохраняют свой вид, даже если меняется их расположение на плоскости.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не меняются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вершины переходят в соответствующие точки, и фигура остаётся такой же по форме и размерам. Меняется только её положение: как будто её повернули вокруг центра.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остаётся той же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напоминает поворот на 180°. После него фигура смотрит в противоположную сторону, но полностью совпадает по размерам и очертаниям с исходной.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пол-оборота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удобно видеть, как точка и её образ оказываются в противоположных квадрантах относительно центра.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точки полностью совпадает с поворотом на 180°: каждая точка переходит в противоположное положение без изменения расстояний.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7 класс; дата не требуется.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и поворот на 180°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сохраняется при преобразовании, а что меняет своё положение.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не искажает размеры и форму, поэтому относится к движениям.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центральной симметрии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7 класс; обобщение свойств центральной симметрии.
</a:t>
            </a:r>
            <a:endParaRPr lang="en-US" sz="11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у которых есть центр симметрии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03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окружности центр симметрии совпадает с её геометрическим центром. Любая точка окружности переходит в противоположную, а сама фигура при этом полностью совпадает с собой.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4203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201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 параллелограмма находится в точке пересечения диагоналей. Каждая вершина имеет парную вершину на противоположной стороне, поэтому фигура совпадает сама с собой.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4201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048465" y="4172353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отрезка центром симметрии является его середина. Если рассмотреть концы отрезка как соответствующие точки, они окажутся по разные стороны от середины на равных расстояниях.
</a:t>
            </a:r>
            <a:endParaRPr lang="en-US" sz="1049" dirty="0"/>
          </a:p>
        </p:txBody>
      </p:sp>
      <p:sp>
        <p:nvSpPr>
          <p:cNvPr id="16" name="Text 7"/>
          <p:cNvSpPr txBox="1"/>
          <p:nvPr/>
        </p:nvSpPr>
        <p:spPr>
          <a:xfrm>
            <a:off x="3048465" y="3699166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30486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и квадрата центр симметрии тоже находится в точке пересечения диагоналей. Эти фигуры сохраняют своё положение после поворота на 180°.
</a:t>
            </a:r>
            <a:endParaRPr lang="en-US" sz="1166" dirty="0"/>
          </a:p>
        </p:txBody>
      </p:sp>
      <p:sp>
        <p:nvSpPr>
          <p:cNvPr id="18" name="Text 9"/>
          <p:cNvSpPr txBox="1"/>
          <p:nvPr/>
        </p:nvSpPr>
        <p:spPr>
          <a:xfrm>
            <a:off x="30486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 квадрат
</a:t>
            </a:r>
            <a:endParaRPr lang="en-US" sz="1509" dirty="0"/>
          </a:p>
        </p:txBody>
      </p:sp>
      <p:sp>
        <p:nvSpPr>
          <p:cNvPr id="19" name="Text 10"/>
          <p:cNvSpPr txBox="1"/>
          <p:nvPr/>
        </p:nvSpPr>
        <p:spPr>
          <a:xfrm>
            <a:off x="30484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центр симметрии расположен в месте пересечения диагоналей. При центральной симметрии противоположные вершины меняются местами, а сама фигура не изменяется.
</a:t>
            </a:r>
            <a:endParaRPr lang="en-US" sz="1043" dirty="0"/>
          </a:p>
        </p:txBody>
      </p:sp>
      <p:sp>
        <p:nvSpPr>
          <p:cNvPr id="20" name="Text 11"/>
          <p:cNvSpPr txBox="1"/>
          <p:nvPr/>
        </p:nvSpPr>
        <p:spPr>
          <a:xfrm>
            <a:off x="30484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на координатной плоскости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симметрии совпадает с началом координат, точка A(x; y) переходит в A′(−x; −y). Знаки обеих координат меняются на противоположные, а расстояние до начала остаётся тем же.
</a:t>
            </a:r>
            <a:endParaRPr lang="en-US" sz="1341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координат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(3; −2) после центральной симметрии относительно начала координат становится точкой (−3; 2). Она оказывается в противоположном квадранте, но на таком же удалении от центра.
</a:t>
            </a:r>
            <a:endParaRPr lang="en-US" sz="1341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представлять, что каждая координата «переворачивается» через ноль. Это помогает быстро строить образы точек и проверять правильность решения без лишних вычислений.
</a:t>
            </a:r>
            <a:endParaRPr lang="en-US" sz="1341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фигуру с центром симметрии
</a:t>
            </a:r>
            <a:endParaRPr lang="en-US" sz="2883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предполагаемый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2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мысленно или на чертеже выберите точку, вокруг которой могут располагаться одинаковые части фигуры. Если такой точки нет, центральная симметрия у фигуры отсутствует.
</a:t>
            </a:r>
            <a:endParaRPr lang="en-US" sz="1591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Измерьте расстояния от каждой точки пары до центра. Они должны быть одинаковыми, иначе одна часть фигуры не совпадёт со своей противоположной при повороте на 180°.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Поверните фигуру мысленно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мысленного поворота на половину оборота фигура полностью совпадает сама с собой, значит, она обладает центральной симметрией и её части расположены согласованно.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пары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любые две противоположные точки и проверьте, лежат ли они на одной прямой с центром. Для симметричной фигуры эти точки должны находиться по разные стороны от него.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помогает заметить общий порядок в формах, узорах и конструкциях, даже если предметы выглядят очень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 геометрией и декоративными узорами, но симметрия заметна и в технике, природе, архитектуре.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«Центральная симметрия»; обобщение для школьного курса, 2025
</a:t>
            </a:r>
            <a:endParaRPr lang="en-US" sz="1243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центральная симметрия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48003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5119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94" y="1205853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окружающего мира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велосипеда
</a:t>
            </a:r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Спицы и обод образуют рисунок, в котором противоположные части располагаются относительно центра одинаково. Поэтому колесо удобно использовать как наглядный пример центральной симметрии в жизни.
</a:t>
            </a:r>
            <a:endParaRPr lang="en-US" sz="1294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Плиточный узор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декоративной плитке повторяющиеся элементы часто сходятся к одной точке или образуют пары по разные стороны от неё. Такой узор выглядит ровным, потому что части уравновешивают друг друга.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Стилизованные природные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и цветы в рисунках часто изображают с одинаковыми лепестками или лучами вокруг центра. Это не всегда точная модель природы, но хорошо показывает принцип симметрии.
</a:t>
            </a:r>
            <a:endParaRPr lang="en-US" sz="1289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механизмов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центральная симметрия помогает создавать круглые рукоятки, шестерёнки и розетки. Одинаковое расположение элементов вокруг центра делает детали удобными, прочными и визуально аккуратными.
</a:t>
            </a:r>
            <a:endParaRPr lang="en-US" sz="13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наличия центра симметрии у 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и проверки симметрии для школьных задач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0319" y="1068000"/>
            <a:ext cx="4978662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вида симметрии по тому, что является «опорой» преобразования и как расположен образ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связана с зеркальным отражением, а центральная — с поворотом. Это разные преобразования, хотя оба сохраняют форму и размеры.
</a:t>
            </a:r>
            <a:endParaRPr lang="en-US" sz="1452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и центральная симметрия: в чём разница
</a:t>
            </a:r>
            <a:endParaRPr lang="en-US" sz="2197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«Виды симметрии»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Розетка в центре узора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круглой розетке элементы расходятся от одной точки и повторяются по кругу. Если мысленно повернуть такой узор на 180°, многие детали совпадут, поэтому композиция выглядит цельной и спокойной.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Плитка, где всё согласовано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декоративной плитке центральная симметрия помогает выстроить рисунок так, чтобы противоположные фрагменты были одинаковыми. Благодаря этому поверхность кажется аккуратной, а повторяющийся мотив легко запоминается.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на ткани или бумаге
</a:t>
            </a:r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узоре на ткани нередко есть несколько одинаковых элементов, расположенных вокруг центра. Такой рисунок воспринимается как упорядоченный, потому что ни одна часть не «перетягивает» внимание на себя.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в орнаментах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показанных фигур центр можно указать точно: в одних случаях это середина, в других — точка пересечения диагоналей или геометрический центр.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Перечисленные фигуры обладают центральной симметрией, потому что каждая из них совпадает сама с собой при повороте на 180°.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свойства геометрических фигур, 7 класс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имеют центр симметрии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образа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0600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берут точку, которая лишь примерно выглядит серединой. Но если центр не делит отрезок AA′ точно пополам, образ построен неверно и симметрия нарушается.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600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середина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247288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откладывают расстояние «на глаз» и получают слишком близкую или слишком далёкую точку. При центральной симметрии расстояния до центра должны быть строго равны.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247288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расстоянии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073963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ставить образ рядом, но не на прямой, проходящей через исходную точку и центр. Без этой прямой центральная симметрия не выполняется.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6073963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та прямая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центральную симметрию дальше
</a:t>
            </a:r>
            <a:endParaRPr lang="en-US" sz="2687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координатах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это преобразование быстро показывает, где окажется точка после симметрии. Такие задания учат уверенно работать с координатами и знаками чисел.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построениях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черчении и геометрических построениях симметрия помогает аккуратно переносить точки, отрезки и фигуры. Это развивает точность и учит проверять результат по свойствам преобразования.
</a:t>
            </a:r>
            <a:endParaRPr lang="en-US" sz="1793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центральной симметрии пригодится позже, когда появятся более сложные преобразования, задачи на многоугольники и анализ фигур с несколькими видами симметрии.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симметрия: главное, 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связывает точки вокруг центра, сохраняет форму и размеры и помогает видеть порядок в фигурах, координатах и узорах. Это одно из самых полезных преобразований в геометрии.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2026-05-29T00:47:55Z</dcterms:created>
  <dcterms:modified xsi:type="dcterms:W3CDTF">2026-05-29T00:47:55Z</dcterms:modified>
</cp:coreProperties>
</file>