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блока: Гидроэлектростанции (Unit 32)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ГЭС: устройство, роль в энергетике и экологические аспекты.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развивается с XIX века, начиная с первых ГЭС и водяных мельниц, и сегодня играет ключевую роль в мировой энергетике, составляя важную часть зеленого перехода.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гидроэнергетики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преобразует потенциальную энергию воды в механическую, используя перепад высот и поток воды для вращения турбин, что является основой генерации электроэнергии.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Двигателем системы служит турбина, вращаемая потоком воды, благодаря чему создается механическая энергия, которая далее преобразуется в электричество генераторами.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стабильной работы применяются инженерные конструкции, регулирующие поток и обеспечивающие контроль, что гарантирует бесперебойную выработку электроэнергии.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гидроэлектростанции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Деривационные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ГЭС используют каналы и водоводы для направления воды на турбины, что обеспечивает гибкость в выборе местоположения и снижает экологическое воздействие за счёт минимального вмешательства в реку.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Плотинные гидроэлектростанции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на крупных реках с высоким уровнем водосброса, эти станции создают водохранилища, обеспечивая значительную мощность, но при этом оказывают существенное влияние на окружающую экосистему.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Насосно-аккумулирующие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установки предназначены для хранения избыточной энергии путём перекачки воды вверх в период низкого потребления, что позволяет балансировать энергосистему при изменениях нагрузки.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гидроэлектростанций: основные виды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Три Ущелья в Китае — самая мощная мировая станция с установленной мощностью 22 500 МВт, играющая важную роль в национальной энергетике и управлении водными ресурсами.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гидроэлектростанции мира: характеристики и значения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Итайпу на границе Бразилии и Парагвая демонстрирует рекордный годовой объём выработки. Её мощность составляет 14 000 МВт, обеспечивая энергией сотни тысяч домов и промышленных предприятий.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Саяно-Шушенская станция — ключевой энергетический объект России с мощностью 6400 МВт, обеспечивающий свыше половины гидроэнергетики Сибири и поддерживающий развитие региона.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крупнейшие ГЭС не только снабжают энергией, но и способствуют укреплению международного сотрудничества и развитию инфраструктуры в прилегающих регионах.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остаётся крупнейшим возобновляемым источником электроэнергии, значительно превышая солнечную и ветровую генерацию.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доминирование ископаемого топлива, гидроэнергетика играет ключевую роль в снижении углеродного следа за счёт стабильного производства чистой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2021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энергетический баланс по источникам (2020)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59" y="1428462"/>
            <a:ext cx="184181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875" y="1435093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1913" y="1428462"/>
            <a:ext cx="200925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технические компоненты ГЭС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водохранилище и регулирует подачу воды, обеспечивая необходимый перепад высоты для эффективной работы турбин.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Направляют воду от водохранилища к турбинам, обеспечивая контролируемый и равномерный поток для генерации энергии.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Преобразуют кинетическую энергию потока воды в механическую энергию вращения, являясь центральным элементом производства электроэнергии.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Преобразуют механическую энергию турбины в электрическую посредством электромагнитной индукции.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 и системы распределения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напряжение для передачи электроэнергии на большие расстояния и обеспечивают её распределение по энергосети.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Плотины: конструкции и материалы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конструкций плотин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плотины удерживают воду за счёт собственного веса, арочные распределяют давление на скалы берегов, а контрфорсные и земляные применяются в зависимости от рельефа и условий участка.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выбор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материалы включают бетон, бутовый камень, грунт и каменную кладку. Выбор материала основывается на геологических и гидрологических характеристиках территории, а также требуемом объёме водохранилища.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Турбины Каплана радиально-осевого типа применяются при низком напоре и высоком расходе воды, они адаптируются к изменяющимся гидрологическим условиям с высоким КПД.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Пелтоновые ковшовые турбины эффективны при высоком напоре и малом расходе, их конструкция позволяет использовать энергию быстрого потока с максимальной отдачей.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Поворотно-лопастные турбины универсальны и могут работать в разнородных условиях с изменяемыми параметрами потока, сохраняя высокую эффективность и надёжность.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турбин для гидроэлектростанций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70208"/>
            <a:ext cx="3832800" cy="1422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ГЭС по ключевым параметрам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эффективности, стоимости и экологического воздействия основных типов гидроэлектростанций.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Плотинные ГЭС отличаются высокой эффективностью и быстрой окупаемостью, но требуют серьёзных экологических мер, тогда как деривационные и насосно-аккумулирующие станции являются более экологичными, но имеют свои ограничения.
</a:t>
            </a:r>
            <a:endParaRPr lang="en-US" sz="935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энергетических исследовательских институтов, 2023
</a:t>
            </a:r>
            <a:endParaRPr lang="en-US" sz="875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территорий и экологические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плотин часто затапливаются обширные лесные и сельскохозяйственные земли, что приводит к разрушению естественных экосистем и переселению местных сообществ. Это существенно меняет ландшафт и биологическое разнообразие региона.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миграционных путей рыб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могут создавать барьеры для миграции рыб, нарушая их жизненный цикл. Для смягчения этих последствий применяют специальные конструкции — искусственные рыбоходы, позволяющие рыбам обходить плотины.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выбросов и меры экологического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не производят прямых выбросов углекислого газа и способствуют снижению загрязнения воздуха по сравнению с традиционными электростанциями. Для мониторинга состояния окружающей среды внедряют системы эко-мониторинга и контролируют водные ресурсы.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воздействие гидроэлектроэнергетики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Гидроэнергия — возобновляемый ресурс, способный регулярно пополняться за счёт естественного водного цикла. Это обеспечивает постоянство и стабильность производства электричества.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Отсутствуют затраты на топливо, поскольку вода не требует добычи, что снижает себестоимость и исключает зависимость от ископаемых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гидроэлектростанций характеризуется высокой надёжностью и долговечностью, способно функционировать без перебоев в течение нескольких десятилетий.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обеспечивают мгновенный пуск и точное регулирование мощности, что важно для балансировки и управления энергосистемами в реальном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гидроэлектроэнергии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гидроэлектростанций требует значительных капитальных вложений и долгого периода окупаемости, что ограничивает масштаб и темпы развития отрасли.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зависит от географических условий: успешное возведение возможно лишь на реках с подходящими гидрологическими характеристиками и перепадами высот.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включают потерю биоразнообразия, разрушение уникальных природных экосистем и необходимость переселения людей из зон затопления.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недостатки: экономические и экологические аспекты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 продолжают оставаться лидерами по развитию ГЭС благодаря богатству водных ресурсов и низкой плотности населения.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мощности ГЭС в России отражает стратегическую важность гидроэнергетики для устойчивого энергоснабжения и регионального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Минэнерго России, 2021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гидроэнергетики России: мощность и доля в энергобалансе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Богучанская ГЭС в России демонстрирует высокий уровень автоматизации, что повышает эффективность работы и снижает влияние на окружающую среду.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Итайпу включает внедрение цифровых систем управления и обновление турбин, что значительно улучшило производственные показатели станции.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малые гидроэлектростанции развиваются с учётом строгих экологических требований, используя современные технологии для минимизации воздействия на природу.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гидроэнергетические проекты: примеры и инновации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Автономное энергоснабжение в отдалённых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микро-ГЭС обеспечивают независимость от централизованных сетей для малых населённых пунктов, повышая качество жизни и снижая затраты на электроэнергию в труднодоступных местах.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вмешательство в природные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станции не требуют строительства больших плотин и водохранилищ, что позволяет сохранять природные ландшафты и снижать негативное воздействие на животных и растительный мир.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рост популярности малой гидроэнергетики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малой и микро-ГЭС наблюдается в России, ЕС, Индии и Китае, что обусловлено их экологической совместимостью и возможностью диверсифицировать энергетический баланс.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микро-ГЭС: роль для регионов и экологический эффект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производства электроэнергии на гидроэлектростанции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выработки и передачи электричества от воды к потребителю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способствуют декарбонизации, уменьшению выбросов углерода и переходу на возобновляемые источники энергии в глобальном масштабе.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гидроэнергетики с солнечной и ветровой энергией улучшает балансировку и стабильность энергосистем, позволяя компенсировать переменную выработку.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«умных сетей» с гидроузлами обеспечивает эффективное управление потоками электроэнергии, снижая зависимость от угольных и газовых электростанций.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и мировая энергетическая трансформация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модернизация ГЭС с внедрением цифровых систем мониторинга и управления для повышения эффективности и экологической устойчивости объектов. Это позволит адаптироваться к современным требованиям.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требует повышения адаптивности гидроэнергетической инфраструктуры к экстремальным погодным условиям, сохраняя при этом устойчивость и надёжность электроснабжения.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вызовы и возможности гидроэнергетики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остаются ключевым элементом чистой энергетики, обеспечивая надёжность и интеграцию возобновляемых источников. Их развитие связано с цифровизацией, экологическими инновациями и рациональным управлением ресурсами.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Гидроэнергетика: основа устойчивого энергетического будущего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2026-05-07T22:16:58Z</dcterms:created>
  <dcterms:modified xsi:type="dcterms:W3CDTF">2026-05-07T22:16:58Z</dcterms:modified>
</cp:coreProperties>
</file>