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животных от древних морей к суше и небу.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животного мира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животных формирует биологию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 помогает понять происхождение крупных групп, их сходство и различия, а также причины появления ключевых адаптаций. Ископаемые находки, анатомия, эмбриология и генетика вместе восстанавливают историю жизни на Земле.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одноклеточных предков к первым животным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Докембрий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древних одноклеточных эукариот постепенно возникли первые многоклеточные формы. Разделение функций между клетками сделало организм сложнее и крупнее.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эдиакарской фауны — одни из древнейших известных свидетельств животного мира. Они показывают, что к концу докембрия животные уже существовали в морях.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как рубеж в истории животного мира
</a:t>
            </a:r>
            <a:endParaRPr lang="en-US" sz="2233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кембрии изменения происходили особенно быстро: усложнялись сообщества, появлялись новые типы строения и усиливалось хищничество.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скачок разнообразия за короткий геологический промежуток, что сделало кембрий важнейшим этапом эволюции животных.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и палеонтологических реконструкций; относительная шкала, 541–520 млн лет назад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беспозвоночные — основа раннего разнообразия
</a:t>
            </a:r>
            <a:endParaRPr lang="en-US" sz="2199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были одними из самых узнаваемых обитателей древних морей. Их наружный скелет защищал тело, а сегментация обеспечивала подвижность и успешное освоение разных донных местообитаний.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 фильтраторы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моллюски и другие беспозвоночные широко использовали защитные раковины и разнообразные способы питания. Фильтрация воды и донное питание позволяли им занимать устойчивые экологические ниши.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отличались лучевой симметрией и внутренними опорными структурами. Эти признаки помогали им жить на морском дне, где условия были стабильнее, чем в открытой толще воды.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участвовали в формировании первых сложных морских сообществ. Среди них возникали хищники и организмы-строители, что усиливало конкуренцию и взаимосвязи в экосистемах.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позвоночных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позвоночные обладали хордой, внутренней опорой и черепом. Эти признаки повысили устойчивость тела и сделали движение более эффективным в водной среде.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стали главной линией ранней эволюции позвоночных. Их строение быстро усложнялось, а разнообразие возрастало по мере освоения различных морских условий.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челюстей стало крупным эволюционным шагом. Они расширили спектр питания, позволили активнее захватывать добычу и усилили конкуренцию среди позвоночных.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 улучшили маневренность, равновесие и скорость движения. Благодаря им позвоночные получили больше возможностей для активного поиска пищи и ухода от врагов.
</a:t>
            </a:r>
            <a:endParaRPr lang="en-US" sz="10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рыб и их эволюционные признаки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рыб связаны между собой и с выходом позвоночных на сушу.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и кистеперые рыбы стали ключевыми этапами эволюции позвоночных: первые дали разнообразие форм, вторые подготовили переход к наземной жизни.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палеонтологическим реконструкциям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водной среды к суше: путь позвоночных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общепринятой последовательности эволюционных преобразований позвоночных.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как первая группа, освоившая два образа жизни
</a:t>
            </a:r>
            <a:endParaRPr lang="en-US" sz="2153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земноводных связано с водой: икринки и развитие личинок требуют влажной среды. Это ограничивает их распространение в засушливых районах и делает группу уязвимой к пересыханию.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кожным дыханием земноводные используют лёгкие. Такой способ обмена газов позволил им чаще выходить на сушу и дольше находиться вне водоёмов.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с пальцами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конечностей с пальцами сделало передвижение по суше более устойчивым. Земноводные смогли активнее перемещаться по берегам, мелководьям и влажным участкам суши.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участвует в газообмене, поэтому должна оставаться влажной. Именно это делает их чувствительными к сухому климату и связывает с водной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амниот и значение яйца с оболочками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Амниоты стали менее зависимы от водоёмов и смогли заселять более сухие территории, включая удалённые от воды участки суши.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амниот — размножение вне воды. Это резко расширило ареалы и подготовило расцвет рептилий.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биологии; условные доли адаптаций для учебной визуализации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рептилий и господство динозавров в мезозое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мезозоя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вымирания рептилии быстро заняли освободившиеся ниши. В триасе появились линии, которые позже дали начало динозаврам, морским формам и летающим ящерам.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мела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завершился новым массовым вымиранием. Оно прервало господство динозавров и открыло путь к быстрому расселению млекопитающих и современной фауны.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и меловой периоды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стали главной группой наземных позвоночных. Прямое положение конечностей, активный обмен веществ и разнообразие размеров помогли им освоить почти все типы наземных экосистем.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Летающие и морские рептилии мезозоя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в небе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первыми среди позвоночных освоили активный полет. Их крыло представляло собой кожную перепонку, натянутую между сильно удлинённым пальцем и телом, а облегчённый скелет снижал массу и помогал держаться в воздухе.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 — обитатели открытого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внешне напоминали современных дельфинов, хотя относились к рептилиям. Обтекаемое тело, мощный хвост и ластообразные конечности делали их быстрыми пловцами, хорошо приспособленными к жизни в морской толще.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и охота под водой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отличались широким туловищем, длинной шеей и четырьмя плавательными конечностями. Такая форма позволяла им маневрировать в воде и добывать пищу в разных слоях морской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массовые вымирания в истории животного мира
</a:t>
            </a:r>
            <a:endParaRPr lang="en-US" sz="2308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биотических кризисов заметно меняли состав фауны и открывали путь новым группам животных. Особенно сильные потери пришлись на конец перми.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вымирание сокращало старые доминирующие группы и освобождало экологические ниши для последующей радиации новых линий.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палеонтологии и общепринятые оценки массовых вымираний
</a:t>
            </a:r>
            <a:endParaRPr lang="en-US" sz="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млекопитающих после вымирания динозавров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крупных динозавров многие экологические роли оказались пустыми. Млекопитающие, прежде малозаметные, быстро заняли их и начали разнообразиться по размерам, образу жизни и типам питания.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помогала сохранять активность при разной температуре, а шерсть защищала от потерь тепла. Развитая кора больших полушарий повышала способность к обучению, ориентированию и сложному поведению.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или длительная забота о детёнышах увеличивали их выживаемость. Это давало млекопитающим преимущество в меняющихся условиях и способствовало закреплению успешных адаптаций.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кайнозоя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кайнозое сформировались копытные, хищные, китообразные, летучие мыши и приматы. Каждая группа освоили свою среду, от степей и лесов до океана и воздуха.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млекопитающих в кайнозое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крупных групп отражает освоение разных экологических ниш после кризиса на границе мела и палеогена.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66 млн лет назад разнообразие ускорилось, а к современности млекопитающие стали одной из самых разветвлённых групп наземных позвоночных.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палеонтологическим реконструкциям кайнозоя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 потомки динозавров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теропод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 небольших тероподовых динозавров и унаследовали от них многие особенности строения. Перья сначала могли выполнять не только аэродинамическую, но и теплоизоляционную функцию.
</a:t>
            </a:r>
            <a:endParaRPr lang="en-US" sz="1045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птиц с динозаврами подтверждается не только ископаемыми находками, но и сравнением строения костей, конечностей и покровов. Это один из наиболее наглядных примеров эволюционной связи групп.
</a:t>
            </a:r>
            <a:endParaRPr lang="en-US" sz="1072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полёту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стал возможен благодаря крыльям, лёгкому скелету, воздушным мешкам и уменьшению массы тела. Эти признаки сделали движение в воздухе экономичнее и эффективнее.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птицы встречаются почти во всех природных зонах Земли. Они живут в лесах, степях, горах, пустынях и на побережьях, занимая множество пищевых и поведенческих ниш.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новые эволюционные линии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классическую последовательность факторов эволюции и дополнительные условия, усиливающие её действие.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эволюционные достижения животных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 единый организм сделало возможными разделение функций, рост размеров и появление специализированных тканей. Это стало фундаментом для дальнейшего усложнения животного мира.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2004231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опорные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Скелет, раковины и наружные покровы защищали тело, поддерживали движение и снижали риск повреждений. Благодаря им животные лучше осваивали активный образ жизни и новые среды.
</a:t>
            </a:r>
            <a:endParaRPr lang="en-US" sz="897" dirty="0"/>
          </a:p>
        </p:txBody>
      </p:sp>
      <p:sp>
        <p:nvSpPr>
          <p:cNvPr id="13" name="Text 4"/>
          <p:cNvSpPr txBox="1"/>
          <p:nvPr/>
        </p:nvSpPr>
        <p:spPr>
          <a:xfrm>
            <a:off x="3738467" y="2266656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и 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расширили способы питания, а конечности дали возможность активно перемещаться по суше и на дне водоёмов. Эти новшества резко увеличили разнообразие поведения и образов жизни.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5472713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 внутреннее развитие зародыша уменьшили зависимость от воды. Именно это позволило позвоночным широко расселиться по суше и избежать ограничений влажной среды.
</a:t>
            </a:r>
            <a:endParaRPr lang="en-US" sz="956" dirty="0"/>
          </a:p>
        </p:txBody>
      </p:sp>
      <p:sp>
        <p:nvSpPr>
          <p:cNvPr id="15" name="Text 6"/>
          <p:cNvSpPr txBox="1"/>
          <p:nvPr/>
        </p:nvSpPr>
        <p:spPr>
          <a:xfrm>
            <a:off x="7206959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тела, развитая нервная система и социальные формы поведения повысили выживаемость. Такие признаки особенно важны для хищников, приматов и птиц.
</a:t>
            </a:r>
            <a:endParaRPr lang="en-US" sz="8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 эволюции животного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классификации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животным, хордовым, млекопитающим и приматам, а также входит в семейство гоминид. Такое положение показывает его принадлежность к одной из ветвей эволюции позвоночных, а не особое, изолированное происхождение.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родства с приматами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кисть, бинокулярное зрение, крупный мозг и сложные формы общения сближают человека с другими приматами. Эти признаки формировались постепенно и оказались полезны при жизни в сложной социальной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животных: путь через кризисы к разнообразию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животного мира показывает последовательность крупных переходов: от многоклеточности и кембрийского взрыва до освоения суши, вымираний и расцвета млекопитающих и птиц. Эволюция создаёт разнообразие через кризисы и новые адаптации.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2026-06-02T00:23:27Z</dcterms:created>
  <dcterms:modified xsi:type="dcterms:W3CDTF">2026-06-02T00:23:27Z</dcterms:modified>
</cp:coreProperties>
</file>