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наружных органов растений и их значимости для жизни и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растений: ключевые темы и понятия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ботанических исследований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внешнего строения растений началось с трудов Линнея, что заложило основы селекции и классификации, помогло понять роль растений в природе и хозяйстве.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подземная часть растения, обеспечивает всасывание воды и минеральных веществ из почвы для питания всего растения.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для надземных органов, транспортирует воду и питательные вещества между корнями и листьями.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растения: основные отделы и их функции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 играют ключевую роль в размножении, формируя семена для продолжения рода.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ответственны за фотосинтез и газообмен, обеспечивая растение энергией и кислородом.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строение и основные типы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 и всасывает необходимые воду и минералы. Три вида корней — стержневой, мочковатый и придаточные — имеют разное строение и функции.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Стержневой корень характерен для моркови, мочковатый распространён у злаков, а придаточные корни встречаются у земляники, обеспечивая плотное закрепление.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стеблей у различных растений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больших деревьев, таких как берёза, сформирован прочный древесный ствол, поддерживающий корону и транспортирующий вещества внутри растения.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 крепкими стволами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стеблей встречаются лазящие (виноград), ползучие (земляника) и подземные (картофель), что отражает адаптации к разным условиям среды.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видоизменённых стеблей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трав, например у подорожника, стебель мягкий и сочный, быстро растёт и выполняет функции питательной поддержки листьев и цветков.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и сочные побеги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листьев и их строение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листья, как у яблони, имеют одну цельную пластинку, удобны для эффективного фотосинтеза в умеренном климате.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листья и их особенности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листья, например у акации, состоят из множества листочков, что помогает уменьшать потерю влаги и адаптироваться к жаркому климату.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 — примеры и назначение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сетчатое, характерное для дуба, обеспечивает прочность, а параллельное, как у пшеницы, оптимизирует распределение воды и питательных веществ.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жилкования листьев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площади листьев у разных видов растений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листовой поверхности зависит от среды: широкие листья помогают собирать больше света в тенистых местах.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листовая площадь у дуба и клёна говорит о приспособлении к разным световым условиям, а у сосны — к экономии воды.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Цветок: строение и значение органов размножения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включает чашечку, венчик, тычинки и пестик, создавая структуру, обеспечивающую половое размножение и образование семян.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разнообразие форм и окраски связано с типом опыления: например, ромашка имеет заметные лепестки для привлечения насекомых, у пшеницы цветки мелкие и неприметные.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семя: особенности строения и разнообразие типов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семя и способствует его распространению. Сочные плоды, как яблоко, привлекают животных, сухие — как стручок — раскрываются для распыления.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зародыш, питательные запасы и оболочку. Примеры включают фасоль — с бобовой формой, и семечко яблони — маленькое и твёрдое.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40469"/>
            <a:ext cx="4348200" cy="17804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 растения: функции, примеры и особенности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 и их роль, с примерами и адаптационными характеристиками, показывающими разнообразие и специализацию.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адаптирован для выполнения жизненно важных функций, обеспечивая выживание и развитие растения.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корней: примеры и биологическая роль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такие как морковь и свёкла, предназначены для накопления питательных веществ. Эти утолщённые корни обеспечивают растение энергией в течение неблагоприятных условий и служат важным источником пищи для человека и животных.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– хранилища энергии природы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орхидей поглощают влагу и питательные вещества непосредственно из воздуха. Такая особенность позволяет им расти на других растениях, не нуждаясь в почве, что расширяет их экологическую нишу.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орхидей для жизни в воздухе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Плющ использует корни-прицепки, которые прикрепляются к поверхностям, обеспечивая крепкую фиксацию на стенах и стволах. Это помогает растению удерживаться в вертикальном положении и распространяться по разным поверхностям.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у плюща: надёжная опора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стеблей: видоизменения и функции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накапливают крахмал и влагу, создавая энергетический запас. Эти видоизменённые подземные стебли служат источником питательных веществ для растения и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как запасы крахмала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винограда выполняют функцию зацепления за опоры, помогая растению укрепляться и подниматься вверх. Это значительно облегчает доступ к солнечному свету и способствует росту виноградной лозы.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винограда – природные крепления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состоят из видоизменённых стеблевых участков с мясистыми чешуями, обеспечивающими хранение питательных веществ и защиту. Они позволяют растению переживать неблагоприятные периоды и распространяться.
</a:t>
            </a:r>
            <a:endParaRPr lang="en-US" sz="1068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лука: вегетативное размножение и защита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листьев: примеры и приспособления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сосны обладают уменьшенной поверхностью и толстой восковой кутикулой, что снижает испарение воды. Такая адаптация помогает выживать в суровых климатических условиях.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сосны – сохранение влаги в холоде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венериной мухоловки видоизменены в ловушки для насекомых, обеспечивая растению дополнительный источник питательных веществ. Это адаптация к бедным почвам, где недостаточен азот.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листья венериной мухоловки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Чешуи луковиц — видоизменённые листья, покрывающие луковицу как защитный слой. Они предотвращают повреждения и высыхание внутренней части растения во время покоя.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чешуи луковиц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цветов: адаптации для опыления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сладкий аромат бархатцев активно привлекают насекомых-опылителей, обеспечивая эффективное половое размножение и распространение семян растения.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Цветки, опыляемые ветром, как у ржи и берёзы, невзрачные и небольшие. У них отсутствует аромат, и лепестки скромные, что соответствует особенностям их способа опыления.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растения
</a:t>
            </a:r>
            <a:endParaRPr lang="en-US" sz="260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однолетних и многолетних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 летние изменения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начало лета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растений появляются молодые побеги и свежие листья, начинается активное цветение, что способствует возобновлению жизненного цикла. Летом усиливается рост плодов и общая вегетация.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лето и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лета и осенью происходит созревание плодов, смена окраски листьев у лиственных пород, а также подготовка к зимнему покою через опадание листвы.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34156"/>
            <a:ext cx="4348200" cy="2474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древесных и травянистых растений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в структуре и функциях основных органов на примерах берёзы и пшеницы.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растения отличаются наличием прочного ствола и специализированных листьев, что обеспечивает защиту и длительное существование. Травянистые имеют облегченное строение для быстрого роста и размножения.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и учебные материалы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внешнего строения для жизни и выживания растений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форма листьев помогает эффективно улавливать солнечный свет. Широкие листья дуба служат большим прожектором, а узкие иглы сосны уменьшают потерю влаги в сухих условиях.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 и освещение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и разветвлённые корни обеспечивают доступ к воде и минеральным веществам в почве. Это особенно важно для растений в засушливых или неплодородных местах.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для водопоглощения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кутикула листьев и различные покровы защищают от повреждений. Цветки и плоды приспособлены для привлечения опылителей и распространения семян, что способствует выживанию и расселению вида.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размножение через внешние органы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формирование органов растений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засухоустойчивых растений листья уменьшаются в размере и становятся кожистыми или колючими, как у кактусов, чтобы снизить испарение воды и выжить в сухих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заболоченных местах листья растений, например у кувшинок, имеют устьица на верхней стороне для газообмена. Цветки, опыляемые ветром, скромного вида и без запаха, что соответствует особенностям внешней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растений помогает изучать их выживание, использование в сельском хозяйстве и охране природы. Эти знания формируют уважение к окружающей среде и стимулируют интерес к биологии.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внешнем строении растений в современном мире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2026-05-08T19:02:01Z</dcterms:created>
  <dcterms:modified xsi:type="dcterms:W3CDTF">2026-05-08T19:02:01Z</dcterms:modified>
</cp:coreProperties>
</file>