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Островная держава, где традиции сочетаются с технологиями и мировым влиянием.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общая характеристика страны Восточной Азии
</a:t>
            </a:r>
            <a:endParaRPr lang="en-US" sz="276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на карте Азии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занимает островную дугу у восточного побережья Азии. Её протяжённая территория, множество островов и положение между морем и горами определяют климат, хозяйство и различия между регионами страны.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рельеф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2070575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территории занимают горы и леса, поэтому пригодные для жизни и сельского хозяйства равнины сосредоточены главным образом вдоль побережий и в речных долинах.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50" y="2656134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активность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Японии насчитывается более ста действующих вулканов. Наиболее известен Фудзи, который стал не только природным объектом, но и важным национальным символом страны.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50" y="3241693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расположена в пределах Тихоокеанского огненного кольца, где сталкиваются литосферные плиты. Это делает землетрясения, извержения и цунами регулярной частью природной среды.
</a:t>
            </a:r>
            <a:endParaRPr lang="en-US" sz="1063" dirty="0"/>
          </a:p>
        </p:txBody>
      </p:sp>
      <p:sp>
        <p:nvSpPr>
          <p:cNvPr id="14" name="Text 5"/>
          <p:cNvSpPr txBox="1"/>
          <p:nvPr/>
        </p:nvSpPr>
        <p:spPr>
          <a:xfrm>
            <a:off x="270050" y="3827249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Ограниченность равнин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ровных земель влияет на расселение, строительство и транспорт. Население и хозяйственная деятельность поэтому особенно тесно связаны с прибрежными низменностями.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0050" y="4412788"/>
            <a:ext cx="4005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Природная контрастность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ландшафты заметно меняются с севера на юг. Из-за этого в разных частях страны различаются условия жизни, виды природопользования и специализация регионов.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и концентрация населения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сеть страны очень плотная: основные агломерации образуют почти непрерывную полосу вдоль Тихоокеанского побережья.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резкую концентрацию населения в нескольких крупных центрах и слабую заселённость внутренних горных районов.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Оценки городских агломераций; UN World Urbanization Prospects, последние доступные данные
</a:t>
            </a:r>
            <a:endParaRPr lang="en-US" sz="6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7010"/>
            <a:ext cx="3287100" cy="11069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социально-демографические показатели Японии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отражают высокий уровень урбанизации, долгую жизнь населения и выраженное демографическое старение.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продолжительность жизни и урбанизация сочетаются с низкой рождаемостью, поэтому главная долгосрочная проблема страны — старение населения.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Japan Statistical Yearbook; World Bank; UN DESA (последние доступные оценки)
</a:t>
            </a:r>
            <a:endParaRPr lang="en-US" sz="7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Государственное устройство Японии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431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сохраняет институт императора, но его роль носит символический характер. Он олицетворяет историческую преемственность и единство нации, не вмешиваясь в повседневное управление государством.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2305939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Реальная политическая власть сосредоточена в руках выборных органов и правительства. Такой порядок делает Японию примером парламентской демократии с чётким разделением полномочий.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39972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парламент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Законодательную власть осуществляет Национальный парламент, который состоит из двух палат: Палаты представителей и Палаты советников. Именно здесь принимаются ключевые политические решения.
</a:t>
            </a:r>
            <a:endParaRPr lang="en-US" sz="1144" dirty="0"/>
          </a:p>
        </p:txBody>
      </p:sp>
      <p:sp>
        <p:nvSpPr>
          <p:cNvPr id="14" name="Text 5"/>
          <p:cNvSpPr txBox="1"/>
          <p:nvPr/>
        </p:nvSpPr>
        <p:spPr>
          <a:xfrm>
            <a:off x="570782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Премьер-министр формирует кабинет министров и отвечает за проведение государственной политики. Правительство координирует работу министерств и обеспечивает исполнение законов и программ развития.
</a:t>
            </a:r>
            <a:endParaRPr lang="en-US" sz="1057" dirty="0"/>
          </a:p>
        </p:txBody>
      </p:sp>
      <p:sp>
        <p:nvSpPr>
          <p:cNvPr id="15" name="Text 6"/>
          <p:cNvSpPr txBox="1"/>
          <p:nvPr/>
        </p:nvSpPr>
        <p:spPr>
          <a:xfrm>
            <a:off x="7420976" y="2774925"/>
            <a:ext cx="12108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1947 года
</a:t>
            </a:r>
            <a:pPr algn="l" indent="0" marL="0">
              <a:lnSpc>
                <a:spcPct val="100000"/>
              </a:lnSpc>
              <a:buNone/>
            </a:pPr>
            <a:r>
              <a:rPr lang="en-US" sz="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политическая система основана на Конституции 1947 года. Она закрепила демократические принципы, парламентский характер власти и ограничила политическую роль монарха.
</a:t>
            </a:r>
            <a:endParaRPr lang="en-US" sz="11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политической системы Японии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схемы — Конституция 1947 года и распределение полномочий между символической и реальной властью.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Японии: индустриальная мощь и экспорт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задающие темп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промышленность известна высокой точностью, автоматизацией и качеством продукции. Автомобилестроение, электроника, робототехника и химическая отрасль формируют основу экспортной специализации страны и её позиции на мировых рынках.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мирового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9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скоростные магистрали и современные промышленные зоны связывают производство с внутренним рынком и зарубежными поставками. Такая инфраструктура позволяет быстро доставлять технику, комплектующие и транспортные средства в разные регионы мира.
</a:t>
            </a:r>
            <a:endParaRPr lang="en-US" sz="97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 конкурентное преимущество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9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сила Японии опирается не на сырьё, а на знания, инженерную школу и производственную дисциплину. Поэтому страна остаётся одним из ключевых поставщиков сложной высокотехнологичной продукции для мировой промышленности.
</a:t>
            </a:r>
            <a:endParaRPr lang="en-US" sz="9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 основным отраслям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страны держится на услугах и индустрии, а аграрный сектор занимает небольшое место в ВВП.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показывает преобладание постиндустриальных и высокотехнологичных отраслей при сохранении продовольственного значения сельского хозяйства.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структуры ВВП по секторам; World Bank и национальная статистика, последние доступные данные
</a:t>
            </a:r>
            <a:endParaRPr lang="en-US" sz="58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58702"/>
            <a:ext cx="520200" cy="4161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453340"/>
            <a:ext cx="520200" cy="52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231" y="3295047"/>
            <a:ext cx="463838" cy="530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216" y="4141705"/>
            <a:ext cx="463838" cy="530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технологии и транспорт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73273" y="1592301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 — один из мировых лидеров в создании промышленных роботов и автоматизированных линий. Это поддерживает высокую точность производства и помогает компенсировать дефицит рабочей силы.
</a:t>
            </a:r>
            <a:endParaRPr lang="en-US" sz="1251" dirty="0"/>
          </a:p>
        </p:txBody>
      </p:sp>
      <p:sp>
        <p:nvSpPr>
          <p:cNvPr id="11" name="Text 3"/>
          <p:cNvSpPr txBox="1"/>
          <p:nvPr/>
        </p:nvSpPr>
        <p:spPr>
          <a:xfrm>
            <a:off x="1073273" y="2438960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Электроника и 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сильна в микроэлектронике, материаловедении и точном машиностроении. Эти направления обеспечивают конкурентоспособность продукции на мировом рынке и формируют научно-технический авторитет Японии.
</a:t>
            </a:r>
            <a:endParaRPr lang="en-US" sz="1251" dirty="0"/>
          </a:p>
        </p:txBody>
      </p:sp>
      <p:sp>
        <p:nvSpPr>
          <p:cNvPr id="12" name="Text 4"/>
          <p:cNvSpPr txBox="1"/>
          <p:nvPr/>
        </p:nvSpPr>
        <p:spPr>
          <a:xfrm>
            <a:off x="1073273" y="3285618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Синкансэн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скоростных поездов действует с 1964 года и стала символом транспортной надёжности. Синкансэн сочетает высокую скорость, строгую пунктуальность и высокий уровень безопасности.
</a:t>
            </a:r>
            <a:endParaRPr lang="en-US" sz="1251" dirty="0"/>
          </a:p>
        </p:txBody>
      </p:sp>
      <p:sp>
        <p:nvSpPr>
          <p:cNvPr id="13" name="Text 5"/>
          <p:cNvSpPr txBox="1"/>
          <p:nvPr/>
        </p:nvSpPr>
        <p:spPr>
          <a:xfrm>
            <a:off x="1078007" y="4132276"/>
            <a:ext cx="7183200" cy="5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и 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стране активно развиваются патентная деятельность, цифровые технологии и прикладные исследования. Сильная связь науки с производством помогает быстро превращать идеи в реальные промышленные решения.
</a:t>
            </a:r>
            <a:endParaRPr lang="en-US" sz="125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использование природных условий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849300" y="1775226"/>
            <a:ext cx="36327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преобладания горных территорий сельское хозяйство Японии вынуждено развиваться на ограниченных площадях. Поэтому хозяйства здесь отличаются высокой плотностью использования земли и тщательным учётом каждого участка.
</a:t>
            </a:r>
            <a:endParaRPr lang="en-US" sz="1110" dirty="0"/>
          </a:p>
        </p:txBody>
      </p:sp>
      <p:sp>
        <p:nvSpPr>
          <p:cNvPr id="13" name="Text 3"/>
          <p:cNvSpPr txBox="1"/>
          <p:nvPr/>
        </p:nvSpPr>
        <p:spPr>
          <a:xfrm>
            <a:off x="4849300" y="2382601"/>
            <a:ext cx="36327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повышения урожайности широко применяются террасы, теплицы, капельное орошение и механизация. Это позволяет получать стабильные результаты даже там, где природные условия не слишком благоприятны.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849300" y="2989978"/>
            <a:ext cx="36327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важны рис, овощи, чай и цитрусовые. Эти культуры хорошо сочетаются с влажным климатом и позволяют эффективно использовать небольшие равнинные и прибрежные территории страны.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849300" y="3597353"/>
            <a:ext cx="36327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Значительную роль играет рыболовство, опирающееся на протяжённую береговую линию и богатые биологические ресурсы Тихого океана. Морепродукты остаются важной частью рациона и экономики.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849300" y="4204728"/>
            <a:ext cx="3632700" cy="5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Японское сельское хозяйство показывает, что ограниченность природных ресурсов можно компенсировать организацией, технологией и точным планированием. Именно поэтому отрасль остаётся устойчивой и высокоинтенсивной.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141689"/>
            <a:ext cx="5170500" cy="21138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японской культуры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Японии сосуществуют древние религиозные и художественные традиции с современными массовыми формами культуры. Именно это сочетание создаёт узнаваемый образ страны.
</a:t>
            </a:r>
            <a:endParaRPr lang="en-US" sz="975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Японская культура сохраняет преемственность между прошлым и настоящим: традиционные практики не исчезают, а дополняются современными формами искусства и массовой культуры.
</a:t>
            </a:r>
            <a:endParaRPr lang="en-US" sz="975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культуре Японии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3063541"/>
            <a:ext cx="9144000" cy="2080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культура и ценности общества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0050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повседневной жизни большое значение придаётся точности времени и соблюдению договорённостей. Это видно в транспорте, работе учреждений и деловом общении, где опоздание воспринимается как проявление неуважения.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656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нормы поведения строятся на идее согласия и заботы о группе. В школе, на работе и в общественных местах ожидается, что человек будет учитывать интересы окружающих и не нарушать порядок.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5077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 сдержанность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общения характерны корректность, уважительные формы речи и умение контролировать эмоции. Такая модель помогает поддерживать спокойную атмосферу и снижать число открытых конфликтов.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151225" y="1827207"/>
            <a:ext cx="17226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Улицы, транспорт и общественные здания поддерживаются в чистоте и порядке. Соблюдение правил здесь воспринимается не как формальность, а как часть общей культуры и личной ответственности.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 культурные традиции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жизнь в Японии отличается синкретизмом: одни и те же люди могут участвовать в синтоистских и буддийских обрядах, не противопоставляя эти традиции друг другу.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японская религиозность не сводится к одной системе верований: важнее культурная практика, ритуал и преемственность, чем жёсткое разделение конфессий.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религиозным практикам Японии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человеческий капитал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43131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и доступность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традиционно относится к странам с очень высоким уровнем грамотности и развитой школьной системой. Образование охватывает почти всё население и формирует прочную основу для дальнейшего профессионального роста.
</a:t>
            </a:r>
            <a:endParaRPr lang="en-US" sz="1195" dirty="0"/>
          </a:p>
        </p:txBody>
      </p:sp>
      <p:sp>
        <p:nvSpPr>
          <p:cNvPr id="11" name="Text 3"/>
          <p:cNvSpPr txBox="1"/>
          <p:nvPr/>
        </p:nvSpPr>
        <p:spPr>
          <a:xfrm>
            <a:off x="2701675" y="2774925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строится на дисциплине, регулярной работе и серьёзной конкуренции при поступлении. Такой подход требует от школьников и студентов большой самоорганизации, но даёт устойчивые результаты.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5292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 университетов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Японские университеты играют важную роль в подготовке инженеров, исследователей и управленцев. Их авторитет поддерживает связь между образованием, наукой и промышленным развитием.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04175" y="2774937"/>
            <a:ext cx="16071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Кадровая база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 помогает стране сохранять технологическое лидерство и быстро внедрять инновации. Именно человеческий капитал во многом обеспечивает конкурентоспособность Японии на мировом рынке.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Япония защищает население от природных угроз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типичные природные опасности и последовательность мер, которые применяются в стране для снижения риска и организации помощи населению.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28612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50452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41725"/>
            <a:ext cx="218400" cy="21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Японии в международных отношениях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институты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участвует в работе ООН и G7, что подчёркивает её статус одной из ведущих экономик и активного участника международного диалога по безопасности, развитию и устойчивости.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партнёрства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поддерживает тесные связи с США, Китаем, Южной Кореей и государствами Юго-Восточной Азии. Эти отношения особенно важны для торговли, инвестиций и технологических цепочек.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стабильность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внешней политике Япония уделяет большое внимание вопросам региональной безопасности, морских коммуникаций и защите собственных экономических интересов в сложной геополитической среде.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сотрудничество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активно участвует в международных проектах, связанных с инновациями, цифровыми решениями и промышленным развитием, сочетая экономическую открытость с высоким технологическим потенциалом.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и современные вызовы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и социальная устойчивость Японии опирается на долгую модернизацию, но сохраняется зависимость от внешних ресурсов и демографических факторов, которые ограничивают рост.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сильные стороны страны очень значимы, однако долгосрочные вызовы требуют постоянной адаптации экономики и социальной политики.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схема по современному развитию Японии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составляют население страны, и при этом Япония остаётся одной из самых технологически развитых держав мира.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населения помогает понять масштаб страны: при ограниченных ресурсах Япония сумела создать мощную экономику, развитую науку и эффективную городскую инфраструктуру.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 млн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численности населения Японии, Всемирный банк / ООН, начало 2020-х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Япония: страна, где традиции и технологии работают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Япония показывает, как ограниченные природные ресурсы, высокая плотность населения и природные риски могут сочетаться с экономической мощью, технологическим лидерством и сильной культурной преемственностью.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2026-06-03T03:41:45Z</dcterms:created>
  <dcterms:modified xsi:type="dcterms:W3CDTF">2026-06-03T03:41:45Z</dcterms:modified>
</cp:coreProperties>
</file>