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сохраняют изменения, а печать переводит документ на лист с нужными настройками.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электронного документа и вывод на бумагу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сохранение и печать в школьной работе
</a:t>
            </a:r>
            <a:endParaRPr lang="en-US" sz="2404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информатики, русского языка, истории и технологии ученики регулярно работают с файлами: сочинения, таблицы, презентации, сообщения, проекты. Печать нужна для заявлений, бланков, листов заданий и итоговых работ.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50" y="1451264"/>
            <a:ext cx="5049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электронный документ
</a:t>
            </a:r>
            <a:endParaRPr lang="en-US" sz="2816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с 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документ — это информация, записанная в файле. В одном файле могут храниться текст, таблицы, изображения и другие элементы, которые собираются в единый результат работы.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Файл-таблица используется для вычислений, списков и структурированных данных. Можно добавлять строки, менять значения и пересчитывать результаты. Такой документ проще проверять и обновлять.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Презентации и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Файл-презентация подходит для доклада: слайды собирают материалы в понятную последовательность. Файлы с изображениями (рисунки, схемы) дополняют текст и поясняют идеи.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расширение и тип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файла есть имя и расширение: например, .docx, .txt, .pptx, .pdf, .jpg. Расширение показывает, в какой программе файл обычно открывается и можно ли его редактировать.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документ помогает оформлять сочинения и отчёты. Он может включать абзацы, заголовки и форматирование. Им удобно пользоваться при редактировании: исправления легко внести сразу.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сохранения файла
</a:t>
            </a:r>
            <a:endParaRPr lang="en-US" sz="229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документа, выбор команды сохранения и подтверждение результата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 и команды сохранения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значок дискеты, сочетание клавиш Ctrl+S и пункт меню «Файл». При сохранении программа фиксирует текущий вариант документа, чтобы после закрытия не потерять изменения.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сохранения на экране
</a:t>
            </a:r>
            <a:endParaRPr lang="en-US" sz="2198" dirty="0"/>
          </a:p>
        </p:txBody>
      </p:sp>
      <p:sp>
        <p:nvSpPr>
          <p:cNvPr id="7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окне сохранения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окне сохранения выбираются папка, имя файла и его формат. Имя помогает распознать работу, а формат определяет, в каком виде документ будет открыт и сохранён далее.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форматы файлов и их назначение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подсказывает, чем открыть файл и как с ним работать: редактировать, просматривать или печатать.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документ можно хранить по-разному: формат влияет на редактирование, удобство просмотра и результат печати.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работы с файлами в типичных офисных программах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имя помогает быстро найти работу, например «История_Рим_Иванова» или «Проект_Экология_8А». Избегай длинных фраз и случайных символов — так файл легко распознаётся даже через неделю.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документ в нужную папку: «Документы», «Рабочий стол», «Проекты» или в облачное хранилище. Когда структура понятна, поиск занимает минуты, а не время на бесконечные открытия папок.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хранить файлы по месту и называть их одинаково по правилам, снижается риск потери. Плюс проще возвращаться к нужной версии и не путать работу с файлами одноклассников или своими старыми черновиками.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файла и выбор папки хранения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удобнее хранить документ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надёжности стоит держать резервную копию как минимум в двух местах: например, на компьютере и в облаке.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удобен для работы, флешка — для переноса, облако — для доступа с разных устройств; телефон лучше для быстрых просмотров.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иллюстрация (без привязки к реальным статистическим данным)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изменения по ходу работы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набора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документ после заметных фрагментов: когда закончил абзац, добавил данные или оформишь новый раздел. Так даже при сбое останется последняя сохранённая версия.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вставки исправлений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добавляешь рисунок, таблицу или исправляешь ошибку, лучше сразу сохранить результат. Программа может неожиданно закрыться, и тогда будет к чему вернуться.
</a:t>
            </a:r>
            <a:endParaRPr lang="en-US" sz="157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больших проектов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длинной работы полезно сохранять несколько версий: например, «проект_1», «проект_2», «проект_финал». Это помогает найти нужный вариант, если позже что-то пошло не так.
</a:t>
            </a:r>
            <a:endParaRPr lang="en-US" sz="1629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на бумагу называется печатью. Принтер получает данные с компьютера, планшета или телефона и переносит текст, таблицу или изображение на лист в выбранном формате.
</a:t>
            </a:r>
            <a:endParaRPr lang="en-US" sz="1165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печати важны размер бумаги, ориентация листа (книжная или альбомная), цветной или чёрно-белый режим и количество копий. Эти параметры влияют на то, как будут выглядеть поля и содержимое.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печати документ обычно смотрят в окне предварительного просмотра. Так проще заметить, что таблица не обрезалась, заголовки видны полностью, а нужные страницы выбранной работы попали на лист.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вывод на бумагу
</a:t>
            </a:r>
            <a:endParaRPr lang="en-US" sz="3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отправить документ на печать
</a:t>
            </a:r>
            <a:endParaRPr lang="en-US" sz="269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школьника: печать запускается из файла и сопровождается проверкой принтера, формата листа и предварительного просмотра.
</a:t>
            </a:r>
            <a:endParaRPr lang="en-US" sz="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печати и его основные настройки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окне печати обычно выбирают принтер, видят предварительный просмотр, список страниц, масштаб и ориентацию листа. Там же указывается число копий, поэтому можно сразу контролировать, сколько экземпляров будет напечатано.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Предварительный просмотр помогает понять, не обрежутся ли поля, подписи, таблицы и рисунки. Перед стартом печати полезно пролистать просмотр, особенно если документ длинный или содержит элементы на границах страницы.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печати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Печатайте после подготовки документа: проверьте масштаб, поля и ориентацию, чтобы элементы не «съезжали» и не попадали за край страницы.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чаще всего портят не отдельные «поломки», а сочетание бумаги, уровня чернил, неверных настроек и загрязнения принтера. Исправление этих причин обычно быстро улучшает результат.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по школьной практике, актуально на 2026 год (без точных измерений).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65" y="1535000"/>
            <a:ext cx="3842071" cy="271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сохранении и печати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→ последствие → как действовать правильно перед работой и перед нажатием на печать.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проблем связано с невнимательностью к настройкам и шагам перед нажатием команд. Проверка перед сохранением и печатью снижает потери времени и материала.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типичных учебных ошибок, 2026 год.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бумаги, чернил и времени
</a:t>
            </a:r>
            <a:endParaRPr lang="en-US" sz="255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только нужного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Печатайте по необходимости: удаляйте пустые страницы, сокращайте лишние элементы и не выводите черновики на бумагу слишком рано. Тогда экономится бумага, а работа становится быстрее и аккуратнее.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Двусторонний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документ подходит по формату, используйте двустороннюю печать. Это уменьшает расход листов и помогает, например, при подготовке тетрадных материалов или распечаток заданий, не теряя удобства чтения.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поля и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лишние страницы появляются из‑за слишком больших полей и неверного масштаба. Перед печатью проверьте предварительный просмотр: страницы должны помещаться полностью без обрезанных фрагментов.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содержание перед 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исправьте текст и таблицы, а затем запускайте печать. Чем меньше ошибок останется в документе, тем меньше повторных распечаток потребуется и тем быстрее вы сдаёте работу учителю.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документы не удаляют без копии: сначала сохраняют резервную версию и только потом решают, что делать дальше. Так меньше шансов потерять сочинение, таблицу или проект после случайного 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 аккуратная работа с файлами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файлы и сомнительные вложения не открывают без проверки. Если источник вызывает сомнения, лучше уточнить у учителя и не запускать файлы, которые могут быть повреждены или содержать неожиданный контент.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общем классе важно не менять чужие файлы и не путать свои документы с работами одноклассников. Подписывайте файлы понятными именами и храните их в собственной папке или облачной папке.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с документом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сохраняйте после важных правок: добавили рисунок, исправили ошибку, оформили таблицу — значит, пришло время сохранить. Это снижает риск потерять результат.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«создать → сохранить → проверить → исправить → снова сохранить → распечатать» помогает уменьшить число ошибок. Самое частое упущение — печать без предварительной проверки.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методика и практические рекомендации для школьников, актуально на 2026 год (без статистических замеров).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результат на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версия существует на экране: её удобно редактировать, копировать и отправлять учителю. Файл можно быстро обновить и снова сохранить, если вы заметили опечатку или хотите улучшить оформление.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лист на 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версия нужна для подписи, ручной проверки и сдачи на уроке. Она помогает показать работу «как в тетради» и избежать спорных моментов, когда учитель смотрит документ без компьютера. 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и бумажный вариант одного документа
</a:t>
            </a:r>
            <a:endParaRPr lang="en-US" sz="2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обычно сохраняют в формате DOCX, чтобы его можно было редактировать и удобно оформлять. Это стандартный вариант для текста с абзацами, списками и заголовками.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Презентацию чаще готовят в PPTX, а для отправки готового результата нередко используют PDF. Так учителю проще открыть файл без изменений и просмотреть в одинаковом виде на любом устройстве.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домашнего задания обычно достаточно файла на компьютере: его можно показать учителю, переслать или принести на урок. Важно помнить, что оформление лучше делать до последнего сохранения.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заявления или согласия родителей нередко требуется распечатка. В этом случае электронный документ переводят на бумагу, а затем подписывают и передают в школу, как требует задание.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практики
</a:t>
            </a:r>
            <a:endParaRPr lang="en-US" sz="28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темы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работа с документом строится на трех действиях: сохранить файл, проверить его содержание и только потом печатать. Такой порядок помогает не терять информацию, находить нужные версии, экономить бумагу и чернила. Навык сохранения и печати используется на уроках информатики, 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2026-05-13T17:08:50Z</dcterms:created>
  <dcterms:modified xsi:type="dcterms:W3CDTF">2026-05-13T17:08:50Z</dcterms:modified>
</cp:coreProperties>
</file>