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цивилизаций Древнего Востока и Америки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древние цивилизации: их культура, религия и историческое значение.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география великих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раздел курса изучает древние цивилизации Востока и доколумбовой Америки II—I тысячелетий до н.э. Анализируются их исторические условия, культурные достижения и взаимодействия на разных территориях.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у Нила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Древнеегипетская культура сформировалась вдоль реки Нил, чьи ежегодные разливы обеспечивали плодородие почвы и стабильность сельского хозяйства. Это создавало условия для появления городов и централизованной власти.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 бюрократия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великих пирамид, таких как Хеопс и Хефрен, было возможным благодаря строгой иерархии и развитой бюрократии, контролировавшей труд и ресурсы. Эти сооружения служили гробницами для фараонов.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письменность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позволяли фиксировать религиозные и административные тексты. Культ бога Ра был основой религиозной жизни, а вера в загробный мир выражалась в мумификации и обрядах.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Древнего Египта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достижения Месопотамии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Междуречья
</a:t>
            </a:r>
            <a:pPr algn="l" indent="0" marL="0">
              <a:lnSpc>
                <a:spcPct val="90000"/>
              </a:lnSpc>
              <a:buNone/>
            </a:pPr>
            <a:r>
              <a:rPr lang="en-US" sz="2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между Тигром и Евфратом возникли крупные города-государства, такие как Ур, Урук и Вавилон. Жаркий климат обязывал развивать ирригацию для земледелия.
</a:t>
            </a:r>
            <a:endParaRPr lang="en-US" sz="2084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письменность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изобрели клинопись на глиняных табличках и колесо — фундаментальные технологии для развития цивилизации и торговли.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и богобоязненность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 регулировал жизнь общества, а пантеон богов играл важную роль в культуре и политике, укрепляя власть правителей.
</a:t>
            </a:r>
            <a:endParaRPr lang="en-US" sz="20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цивилизация Хараппы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 представлял собой хорошо спланированный город с канализацией и площадями, что свидетельствует о высоком уровне организованности общества.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учения и Бхагават-гита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сформировался индуизм с богатыми мифами, а Бхагават-гита стала важным философским текстом, влияющим на духовную жизнь и мораль.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кастовая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Разработана десятичная система счёта и медицина аюрведа. Санскрит стал языком священных текстов, а общество структурировалось по строгой кастовой системе.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религия Древней Индии
</a:t>
            </a:r>
            <a:endParaRPr lang="en-US" sz="5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традиции и открытия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Великая стена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династий Шан и Чжоу заложило политические основы. Великая Китайская стена служила защитой и символом сплочённости народа.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 изобретения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Иероглифическое письмо обеспечивало передачу знаний. Китайцы изобрели компас, бумагу и порох, что значительно повлияло на развитие технологий.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основы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Учения Конфуция и Лао-цзы формировали моральные принципы и уважение к предкам, поддерживая устои общества и семейные ценности.
</a:t>
            </a:r>
            <a:endParaRPr lang="en-US" sz="2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устройство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делилась на сатрапии — провинции с местной властью, что обеспечивало эффективное управление большой империей от Египта до Индии.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зороастризм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о борьбе добра и зла стало основой религиозных взглядов, влияя на этику и ритуалы персов.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толерантность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 построила Царскую дорогу для связи и торговли, ввела монеты и проявляла толерантность к разным народам, способствуя развитию дипломатии и культуры.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Персия: структура империи и культура
</a:t>
            </a:r>
            <a:endParaRPr lang="en-US" sz="5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архитектура древней Америки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цивилизации майя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Чичен-Ица — крупнейший центр майя с величественными пирамидами и храмами, отражающими религиозные и астрономические знания общества.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Теночтитлан ацтеков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Озёрный город с сетью каналов стал политическим и культурным центром, где развивались ремёсла, торговля и религиозные обряды.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Куско — столица инков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 создали централизованное управление и монументальную архитектуру в Куско — с храмами и дворцами, объединяющими огромную территорию империи.
</a:t>
            </a:r>
            <a:endParaRPr lang="en-US" sz="2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Теночтитлан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был центром политической и военной мощи с развитой армией и обширной инфраструктурой, построенной на острове посреди озера.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была доступна для всех детей, а астрономия и календарь использовались для планирования сельского хозяйства и ритуалов.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культы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 поклонялись многочисленным богам, особенно богу солнца, сопровождавшемуся жертвоприношениями — важным элементом их религиозных обрядов.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Ацтеки: общество и верования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майя: наука и жизнь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 майя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Тикаль и Паленко были центрами политической и культурной жизни, где сочетались религиозные обряды и астрономические наблюдения.
</a:t>
            </a:r>
            <a:endParaRPr lang="en-US" sz="2086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календарь
</a:t>
            </a:r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Майя создали сложное иероглифическое письмо и точный календарь, позволяющий вычислять солнечные и лунные циклы.
</a:t>
            </a:r>
            <a:endParaRPr lang="en-US" sz="235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упадок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было земледелие и торговля какао. Причины упадка включают войны, природные катастрофы и истощение природных ресурсов.
</a:t>
            </a:r>
            <a:endParaRPr lang="en-US" sz="2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империя Анд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инков охватывала обширные территории современных стран Южной Америки, включая Перу, Боливию, Эквадор и Чили. Система управления была жёстко иерархичной и позволяла эффективно контролировать разнообразные регионы.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произведения и дороги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Монументальная архитектура Мачу-Пикчу впечатляет своим мастерством. Инки построили сеть дорог длиной более 40 000 км, которая соединила все важные части империи и обеспечивала быструю коммуникацию.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Кипу – уникальное письмо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передачи информации использовали кипу – систему узелкового письма. Этот метод позволял вести учёт и управлять хозяйственными делами без традиционного алфавита.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Инки: государственная система и культура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275723"/>
            <a:ext cx="10121400" cy="55816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системы древних цивилизаций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типы письменности разных цивилизаций, материалы для записи и их основные функции, подчёркивая уникальные особенности каждой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отражала культурные и управленческие нужды цивилизаций, используя разную основу — от изображений до узлов.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истории письменности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в жизни древних обществ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Святилища и храмы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цивилизации строили грандиозные сооружения для богов, такие как пирамиды и храмы, которые служили центрами религиозных обрядов и символизировали власть.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Зороастризм в Персии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Персидская религия основывалась на борьбе добра и зла, что влияло на мораль и политику империи, подчёркивая важность чистоты и справедливости.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Жертвоприношения у майя и ацтеков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с человеческими жертвами являлись частью поклонения богам, особенно богу солнца, и были важным элементом общественной жизни.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Солнцу у инков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считалось верховным божеством, влияние которого распространялось на государственную идеологию и календарные праздники.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древних цивилизаций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солнечный календарь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точного календаря позволяло регулировать сельскохозяйственные циклы и религиозные праздники, отражая глубокие астрономические знания.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цифра «0» в Индии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нуля и развитие десятичной системы стало фундаментом для мировой математики и научных вычислений.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 для учёта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активно применялась для ведения хозяйственных записей, законов и торговли, способствуя развитию общества.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Китая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Компасс, бумага и порох стали ключевыми открытиями, которые повлияли на последующее развитие навигации, коммуникаций и военного дела.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управление территориями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Месопотамии обеспечивали устойчивое земледелие в условиях жаркого климата, способствуя развитию городов и государств. Великая Китайская стена служила защитой от кочевых племён и символом единства.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дорог инков обеспечивала быструю передачу приказов и товаров по огромной империи. Египетские каналы и дамбы регулировали разливы Нила, поддерживая плодородие земель. Военное дело развивалось с применением колесниц и крепостных сооружений.
</a:t>
            </a:r>
            <a:endParaRPr lang="en-US" sz="4946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Обыденная жизнь людей в древних цивилизациях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занимались ремёслами, в повседневном рационе были важны местные культуры: рис в Китае, пшеница в Египте, кукуруза и картофель в Америке. Одежда отражала социальный статус и климат.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семейные традиции и религиозные обряды составляли основу общественной и личной жизни, укрепляя связи между поколениями и общинами.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обучались письму, участвовали в играх и брали на себя работу с раннего возраста. Образование было важной частью подготовки к взрослой жизни и служению обществу.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упадка древних цивилизаций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извне, такие как покорение Египта и Персии иностранными армиями, привели к смене власти и разрушению государственности.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катастрофы, включая засухи и неурожаи, истощали ресурсы и вызывали массовое голодание, что ослабляло население и экономику.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усугубляли кризис — войны между городами-государствами Месопотамии и междоусобные столкновения у майя снижали устойчивость обществ.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конкистадоры завоевали ацтеков и инков, что окончательно положило конец их цивилизациям и изменило судьбу Америки.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цивилизаций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1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и дороги древних цивилизаций сохранились как примеры выдающейся инженерии. Они до сих пор вдохновляют современные технологии управления водой и транспортом.
</a:t>
            </a:r>
            <a:endParaRPr lang="en-US" sz="1827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праздники, мифы и легенды древних народов вошли в мировую культуру и продолжают формировать национальные идентичности разных стран.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наследие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Востока и Америки, включая письменность, календарь и металлургию, заложили основы для дальнейшего прогресса науки и техники по всему миру.
</a:t>
            </a:r>
            <a:endParaRPr lang="en-US" sz="2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1281" y="3234319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5738" y="6582569"/>
            <a:ext cx="533475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древних культур на современность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древнеегипетского и восточного архитектурного стиля встречаются в современных зданиях, подчёркивая их величие и гармонию.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календари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календари мира основаны на вычислениях и системах счёта, разработанных в Месопотамии и цивилизациях Америки.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шахматы из Индии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возникли в Индии и распространились по всему миру, оставаясь популярной интеллектуальной игрой с тысячелетней историей.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бумаги в Китае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производства бумаги изобретена в Китае, позволила развивать образование, письменность и сохранение знаний во всех культурах.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древних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древних культур помогает понять истоки современных обществ, ценить культурное наследие и черпать вдохновение для развития науки и искусства будущих поколений.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2026-05-10T12:13:46Z</dcterms:created>
  <dcterms:modified xsi:type="dcterms:W3CDTF">2026-05-10T12:13:46Z</dcterms:modified>
</cp:coreProperties>
</file>