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материк Земли целиком расположен в одном государстве и развивался в изоляции.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географическое положение и природные особенности материка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почти со всех сторон окружён океанами: это усиливает изоляцию и помогает сохраняться редким видам. Южнее экватора сезоны здесь «перевёрнуты», поэтому природа живёт по своему ритму.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 считается самым необычным материком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расположена между Индийским и Тихим океанами, к югу от Азии и к северу от Антарктиды. Южный тропик влияет на тепло и распределение осадков.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наклоне земной оси (23,5°) — справочные значения, например, по энциклопедиям и учебным материалам по астрономии.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71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23,5°
</a:t>
            </a:r>
            <a:pPr algn="ctr" indent="0" marL="0">
              <a:lnSpc>
                <a:spcPct val="120004"/>
              </a:lnSpc>
              <a:buNone/>
            </a:pPr>
            <a:r>
              <a:rPr lang="en-US" sz="93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5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материк проходит линия наклонения Земли, поэтому часть территории получает много солнечного тепла.
</a:t>
            </a:r>
            <a:endParaRPr lang="en-US" sz="37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2867" y="1527000"/>
            <a:ext cx="4136066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 географии Австралии (учебные справочники и школьные атласы).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факты об Австралии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ключевые показатели и сделайте вывод о природном разнообразии материка.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высоты, рельеф и климатические пояса объясняют, почему материк при сравнительно небольшой площади очень разнообразен.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Австралии расположена Тасмания — остров с более прохладным и влажным климатом. Из-за разницы условий здесь заметно отличаются растения и животные, чем на материке.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Тасмания как отдельный природный мир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северо-восточного побережья тянется Большой Барьерный риф. Это огромная система рифов и островков, где обитают кораллы, рыбы и морские черепахи.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и морская жизнь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восточных берегов простирается Коралловое море. Оно помогает понять, почему именно здесь море богато жизнью, а береговая зона стала одной из самых известных для путешествий.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Коралловое море у восточных берегов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Австралии, острова и морские пространства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районов осадков немного, поэтому засухи влияют на природные зоны и жизнь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тепла и влажности создаёт резкий контраст: влажные области ближе к побережьям, а сухие — внутри материка.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данные по регионам Австралии (карты и описания климатических поясов в атласах, без точных чисел по осадкам).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Австралии: где сухо, а где влажно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простирается Западно-Австралийское плоскогорье, в центре — низменности и пустынные районы, на востоке — Большой Водораздельный хребет.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Австралии ниже и древнее многих горных систем других материков, поэтому здесь меньше «молодых» складчатых вершин.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Австралия низкая и сравнительно ровная: большие площади занимают равнины и плоскогорья, а не высокие горы.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Австралии: материк равнин и плато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573" y="4575925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материка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 немного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в Австралии сравнительно небольшая: многие реки зависят от количества осадков. При засухах они мелеют или пересыхают.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Муррей и Дарлинг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речная система — Муррей и Дарлинг. Она играет ключевую роль для сельского хозяйства и водоснабжения, особенно в засушливых районах.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водотоки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внутренних районах много временных водотоков: они появляются после дождей. Это делает жизнь рядом с ними более сезонной и нестабильной.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озёра и дефицит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солёные озёра, которые наполняются водой только после осадков. Нехватка пресной воды — одна из главных природных особенностей материка.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и вода задают природные зоны Австралии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определяет тепло и осадки, а дальше меняются растительность, животные и хозяйство.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материка занята сухими территориями, где влаги не хватает почти круглый год. Здесь особенно заметны контрасты температуры.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пустыни — Большая Песчаная, Большая Виктория и пустыня Гибсона. На таких пространствах сложнее вести хозяйство и прокладывать дороги.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очень жарко, а ночью температура заметно падает. Поэтому организмы и люди вынуждены учитывать суточные перепады.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приспособлены к нехватке воды: у них глубокие корни и мелкие жёсткие листья. Многие животные активны ночью, когда прохладнее.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 центральной Австралии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масштабы рифа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расположен у северо-восточного побережья Австралии. Он тянется примерно на 2300 км и образован тысячами рифов и островков, создавая сложные подводные ландшафты и укрытия.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водах рифа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тёплых морских водах обитают кораллы, рыбы, морские черепахи и моллюски. Риф играет роль «дома» и «столовой» для многих видов, поэтому подводный мир особенно разнообразен.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— крупнейшая коралловая система мира
</a:t>
            </a:r>
            <a:endParaRPr lang="en-US" sz="2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Австралийском континенте разные группы животных приспособлены к местным условиям — от засушливых районов до влажных прибрежных зон.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австралийская фауна включает несколько крупных «семейств» по способу размножения и образу жизни.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классификация основных групп животных. Числа условные (1 — наличие группы), без оценки численности видов.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Австралии и их группы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приспособлены к засухам и пожарам: у них бывают глубокие корни, плотные кожистые листья и быстрый рост после периода неблагоприятной погоды. Так природа «возрождается» после огня.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влажных зонах на севере и северо-востоке распространены тропические леса. А в засушливом центре преобладает разреженная ксерофитная растительность, приспособленная к редким осадкам.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Австралии особенно свойственны эвкалипты, акации, злаки и кустарники с жёсткими листьями. Такие растения экономят влагу и выдерживают жару, поэтому хорошо чувствуют себя во многих сухих районах.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Австралии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1676059"/>
            <a:ext cx="5955300" cy="351187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школьного курса географии (обобщённые природные особенности регионов).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областей Австралии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климат, растительность, животных и то, как люди используют разные части материка.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от центра к побережью условия быстро меняются — поэтому меняются растительность, животные и то, какие занятия становятся возможными.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влияет на жизнь людей в Австралии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живёт у моря, особенно на востоке и юго-востоке. Здесь мягче климат и чаще встречается пресная вода, поэтому удобнее строить города и дороги.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побережье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поддерживают добычу полезных ископаемых и животноводство. Там, где ландшафты подходят для пастбищ или техники, люди развивают местные отрасли и рабочие места.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Промыслы там, где есть ресурсы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заселены слабо из‑за жары, засух и нехватки рек. Людям сложно постоянно получать воду, а транспорт и хозяйство требуют дополнительных затрат.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заселение центра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чаще выбирают побережья, парки и горные районы, где природа выразительная и удобна для экскурсий. Климат и доступность воды определяют сезонность поездок.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 благоприятных местах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охраняемым территориям относятся национальный парк Какаду, район Улуру и влажные тропические леса Дейнтри. Там сохраняют редкие виды растений и животных, а также уникальные ландшафты.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важны и для людей: они помогают изучать природу и беречь её. Улуру и окружающие саванны показывают, как климат и рельеф формируют своеобразный австралийский пейзаж.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памятники и национальные парки Австралии
</a:t>
            </a:r>
            <a:endParaRPr lang="en-US" sz="28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страдают особенно сильно: при повышении температуры воды кораллы могут обесцвечиваться. Это снижает разнообразие жизни в море.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на первый план выходят климатические и «водные» причины. Они усиливают друг друга, поэтому последствия заметны сразу в экосистемах разного типа.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типовых экологических угроз для Австралии. Процентные значения в круговой диаграмме условные, показывают относительный вклад направлений риска.
</a:t>
            </a:r>
            <a:endParaRPr lang="en-US" sz="938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Австралии уязвима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много эндемиков — видов животных и растений, которые больше нигде в мире не встречаются. Так происходит потому, что материк долго существовал изолированно от других частей суши.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Тасмания находится южнее основной части материка и отличается более прохладным и влажным климатом. Поэтому здесь встречаются свои природные сообщества и некоторые виды, отличающиеся от «материковых».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входит в число самых засушливых материков Земли, хотя побережья бывают достаточно влажными. Поэтому природа меняется: рядом с сухими районами существуют влажные тропические территории.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Австралии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Во‑первых, геологическая основа материка древняя: она формировала ландшафты и рельеф в течение очень долгого времени. Поэтому горные формы здесь обычно старые и менее высокие.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Во‑вторых, Австралия долго была изолирована от других материков. Изоляция помогает сохранить редкие, «местные» виды и приводит к тому, что эволюция идёт по собственному пути.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В‑третьих, климат здесь разнообразный: рядом существуют пустыни, саванны, тропические леса, горные области и морские рифы. Разные условия дают разным организмам «свои» места обитания.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на одном материке можно увидеть контрасты, которые редко встречаются в таком сочетании. Именно вместе эти факторы делают Австралию одним из самых необычных природных регионов планеты.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природной уникальности Австралии
</a:t>
            </a:r>
            <a:endParaRPr lang="en-US" sz="29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далеко от других материков и почти целиком лежит в Южном полушарии. Её природа определяется сухим центром, бедной речной сетью и контрастом побережий, гор и северо‑востока.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выводы о географическом положении и природе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2026-05-13T03:00:09Z</dcterms:created>
  <dcterms:modified xsi:type="dcterms:W3CDTF">2026-05-13T03:00:09Z</dcterms:modified>
</cp:coreProperties>
</file>