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Черномора: музыка сказки, важности и шутки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Торжественное шествие сказочного волшебника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родился «Марш Черномора»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пришла к нам из оперы Михаила Глинки «Руслан и Людмила», созданной по поэме Пушкина. Она сразу запоминается: в ней есть и шаг марша, и сказочное чудо, и улыбка.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Черномор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 — сказочный злодей из мира Пушкина и Глинки. Он маленький ростом, но ведёт себя очень важно, будто перед ним все должны расступиться.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он связан с волшебством и похищением Людмилы. Его появление шумное и заметное, поэтому герой сразу привлекает внимание слушателя и зрителя.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Черномор звучит не как обычный человек. Композитор показывает его характер так, что он кажется одновременно грозным, смешным и немного загадочным.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марш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звуков слышен уверенный ход. Музыка словно делает важный шаг и сразу задаёт торжественное настроение.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звучит ровно и ясно, как маршевое движение. Из-за этого легко представить шествие сказочного героя.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улыбка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важностью в музыке слышна лёгкая шутка. Черномор старается выглядеть величественно, и это звучит забавно.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мелодии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возвращаются снова и снова. Поэтому тема быстро запоминается и кажется очень узнаваемой.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увидеть Черномора глазами и слухом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волшебник в богатом костюме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 легко представить в необычной парадной одежде с блеском и узорами. Он выглядит как маленький, но очень значительный колдун. Такая картинка помогает услышать в музыке и торжество, и сказку, и лёгкую насмешку.
</a:t>
            </a:r>
            <a:endParaRPr lang="en-US" sz="874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Шествие под волшебные звуки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будто ведёт героя по залу, как на праздничном параде. Звучание кажется нарядным и таинственным одновременно. Перед глазами возникает длинная борода, свита и важная походка, которой Черномор очень гордится.
</a:t>
            </a:r>
            <a:endParaRPr lang="en-US" sz="857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злодей, который старается быть грозным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 Черномора не страшным, а занятным. Он похож на героя, который хочет произвести сильное впечатление, но вызывает ещё и улыбку. Поэтому его образ так хорошо подходит для рисунка или театральной сцены.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49314"/>
            <a:ext cx="440100" cy="4542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музыкальная тема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важность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нарядно и торжественно. Кажется, что перед нами не простой герой, а очень важный сказочный правитель.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шутка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мелодии есть комический оттенок. Черномор выглядит немного смешным, потому что его величие звучит слишком старательно.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тема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недолго, но сразу остаётся в памяти. Её легко узнать с первых звуков, будто услышал знакомый сказочный знак.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возвращается несколько раз. Из-за этого она быстро становится понятной и даже после одного прослушивания не теряется.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слышны особенно ярко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духовые инструменты придают музыке тяжесть и важность. Благодаря им Черномор кажется крупнее и значительнее, чем он есть на самом деле.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густо и нарядно. Разные тембры соединяются так, что музыка похожа на яркое праздничное шествие в сказочном дворце.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помогают услышать шаги марша. Их чёткий звук делает движение героя уверенным, почти строевым, как на торжественном выходе.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звучание подчёркивает необычность персонажа. Оно создаёт ощущение, что перед нами не обычный человек, а важный волшебник из сказки.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одного раза хватает, чтобы услышать шаг марша и запомнить Черномора. Поэтому музыка быстро узнаётся среди других мелодий.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тема сразу делает фрагмент узнаваемым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музыкальному фрагменту оперы М. И. Глинки «Руслан и Людмила»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Черномора в большой сказочной опере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«Руслан и Людмила» соединяет приключение, волшебство и народную сказку. В ней есть смелые герои, чудесные события и очень яркие музыкальные картины.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опере могут рядом жить и серьёзные, и весёлые, и волшебные образы. Именно поэтому музыка Глинки так интересно слушается и сегодня.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Черномора выделяется среди других сцен своим торжественным шагом и смешным оттенком. Он помогает сразу почувствовать характер героя, даже если слов почти не нужно.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сказочный мир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ставшая оперой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придумал яркий сказочный сюжет, который легко запоминается. Из него Глинка создал оперу, где каждый герой звучит по-своему и очень живо.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картинка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Пушкина или иллюстрация к «Руслану и Людмиле» помогает связать музыку с книгой. Так слушатель лучше понимает, откуда пришёл этот сказочный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музыкальный образ Черномора
</a:t>
            </a:r>
            <a:endParaRPr lang="en-US" sz="248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музыкального образа в фрагменте: от первой темы к торжественному и чуть смешному шествию.
</a:t>
            </a:r>
            <a:endParaRPr lang="en-US" sz="15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39225"/>
            <a:ext cx="552000" cy="4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шутка в одной музыке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герой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Черномор появляется как сказочный колдун, а не как обычный злодей. Его музыка сразу показывает необычность, блеск и таинственность, будто перед нами важный волшебник из удивительной страны.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без слов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рассказывает о персонаже сама. Даже без текста слышно, какой он: маленький, важный и чуть смешной. Такой приём помогает быстро увидеть сказочный образ и запомнить его надолго.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ирония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 добавляет в звучание смешинку. Поэтому Черномор кажется не страшным, а скорее забавным в своей важности. Слушатель понимает: герой очень старается выглядеть грозным и величественным.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представить, когда звучит марш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легко услышать тяжёлое, уверенное движение. Кажется, что кто-то выходит очень важно и старается произвести сильное впечатление.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Черномора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 глазами встаёт сам волшебник: маленький, но очень значительный. Он идёт впереди всех, словно настоящий сказочный начальник.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слушателя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удивления и лёгкой улыбки. Торжество оказывается не совсем серьёзным, а немного шутливым и сказочным.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торжество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воображение рисует нарядный дворец, сияние и богатую свиту. Музыка звучит так, будто начинается особое праздничное шествие.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и русская классическая опера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создал музыку, в которой герои узнаются по звучанию, как по характеру. Поэтому его оперы стали особенно живыми, яркими и понятными слушателю.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«Марш Черномора» хорошо показывает талант Глинки: несколькими музыкальными штрихами он рисует характер героя. Сразу слышны важность, чудо и лёгкая насмешка.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«Руслане и Людмиле» он соединил сказочный сюжет, выразительные мелодии и красочную оркестровку. Так опера стала настоящей музыкальной сказкой для сцены.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дворец и волшебное шествие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фрагмента легко представить тёмный замок, золотые украшения и мягкое свечение. Такая картинка помогает почувствовать, что музыка ведёт нас в мир сказки и тайны.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такой музыкой хорошо смотрятся парадная свита и важная процессия. Кажется, будто по залу проходит волшебный кортеж, который специально хочет выглядеть очень торжественно.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марш часто слушают отдельно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короткий и очень яркий. Он сразу привлекает внимание и быстро запоминается, поэтому его удобно слушать как отдельную музыкальную картинку.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фрагмент работает как маленькая самостоятельная миниатюра. Он не теряет силы без сцены и остаётся интересным сам по себе.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понятна с первых звуков. За счёт этого марш легко узнают на концерте, даже если слушатель не знаком со всей историей.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хорошо слышен характер Черномора. Даже без всей оперы музыка сама показывает героя: важного, необычного и немного смешного.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марша в этой музыке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размер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держится уверенно и ровно, как шаг на параде. Такой размер помогает сразу почувствовать движение вперёд и понять, что начинается марш.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 торжество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низкие звуки делают ход музыки твёрдым и важным. Но в этом параде есть сказочная улыбка, поэтому марш звучит не грозно, а занятно.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темы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возвращается снова и снова. Благодаря этому она легко запоминается и звучит как настоящий музыкальный знак Черномора.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 простым шагом, сказочным героем и заметной мелодией быстро рисует картинку в воображении. Поэтому детям легко представить Черномора и его шествие.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впервые прозвучала опера, а её яркий и ясный марш легко понимают даже младшие слушатели.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М. И. Глинки «Руслан и Людмила», премьера в Санкт-Петербурге в 1842 году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 о фрагменте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4386" y="3172650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звучит без слов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4386" y="3689100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сразу показывает характер Черномора. Слушатель понимает, что перед ним важный сказочный персонаж, даже если никто ничего не говорит.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200036" y="1509991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эпизод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00036" y="2026441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стал одним из самых узнаваемых в русской музыке. Он помогает услышать, как оркестр умеет рассказывать целую историю.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47211" y="2341321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с улыбкой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347211" y="2857771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соединяются величие, волшебство и шутка. Из-за этого злодей кажется не страшным, а скорее забавным и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«Марш Черномора» запоминается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марш легко узнать по чёткому ритму, яркой мелодии и сказочному настроению. Он делает Черномора живым, важным и чуть смешным, поэтому музыка сразу остаётся в памяти.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2026-05-24T18:43:59Z</dcterms:created>
  <dcterms:modified xsi:type="dcterms:W3CDTF">2026-05-24T18:43:59Z</dcterms:modified>
</cp:coreProperties>
</file>