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словом: как оно помогает читать и понимать тексты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открывает смысл текста и помогает увидеть его живым.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слово так важно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сказке, стихотворении и рассказе одно и то же слово звучит по-разному. Удачный выбор слова делает образ ярче, а героя — понятнее. На уроке это помогает читать внимательно и говорить точнее.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иногда скрывает несколько смыслов. В тексте это важно: без верного значения легко понять не то, что хотел автор.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много основных значений может иметь слово «ключ».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слайда, пример слова «ключ»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предметы, действия и признаки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назвать всё, что мы видим рядом: мяч, книга, река, дом. Благодаря таким словам читатель быстро представляет картину и легче следит за происходящим в тексте.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называют действия: бежит, читает, поёт, прыгает. Они показывают, что делают герои, и помогают увидеть движение в рассказе или стихотворении, словно маленький фильм.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предмет или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отвечают на вопрос, какой предмет или герой: красный, тихий, весёлый, пушистый. Они делают описание точнее, а текст — ярче и интереснее для чтения.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 общий корень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смысл семьи слов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значение группы слов. Когда ребёнок видит знакомую часть, ему легче догадаться, что слова связаны между собой и говорят об одном и том же.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родственными словами помогает понимать, как язык строит новые названия. Так словарный запас растёт не хаотично, а как аккуратное дерево с веточками.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похожи по смыслу и имеют общую часть — корень. Если внимательно сравнить лес, лесок, лесной и лесник, сразу заметно общее основание всей словесной семьи.
</a:t>
            </a:r>
            <a:endParaRPr lang="en-US" sz="9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корень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корень и окончание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суффикс: маленькие помощники слова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300667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образует 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часто создаёт новое слово или ласковую форму. В парах котик, домик, лесник видно, как одна маленькая часть делает слово другим.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6151298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конструктора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работают как детали конструктора: одна часть добавляется спереди, другая — сзади. Благодаря этому язык умеет строить много разных слов из одного основания.
</a:t>
            </a:r>
            <a:endParaRPr lang="en-US" sz="1248" dirty="0"/>
          </a:p>
        </p:txBody>
      </p:sp>
      <p:sp>
        <p:nvSpPr>
          <p:cNvPr id="10" name="Text 4"/>
          <p:cNvSpPr txBox="1"/>
          <p:nvPr/>
        </p:nvSpPr>
        <p:spPr>
          <a:xfrm>
            <a:off x="450025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помогает слову получить новый оттенок значения. Сравните: ехать, уехать, заехать. Слово остаётся знакомым, но смысл заметно меняется.
</a:t>
            </a:r>
            <a:endParaRPr lang="en-US" sz="12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26495"/>
            <a:ext cx="527700" cy="422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дружить в предложении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соединяться в предложении так, чтобы мысль звучала правильно. Оно показывает, как слова «соглашаются» друг с другом и не спорят между собой.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меняется, окончание помогает понять, о ком или о чём идёт речь. Так в предложении становится ясно, кто действует и сколько предметов названо.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грамотной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окончания предложение может звучать странно или неполно. А с ним слова подходят друг к другу, как хорошие товарищи, и текст читается легко.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слова, которые похожи по смыслу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близки по смыслу, но могут отличаться оттенком. Слова большой, огромный и крупный не совсем одинаковые, зато помогают точнее выразить мысль.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выбрать нужный синоним, описание станет яснее и выразительнее. Вместо обычного слова можно найти более подходящее, и фраза зазвучит живо, как настоящая находка.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повторяться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тексте синонимы особенно полезны. Они помогают не повторять одно и то же слово много раз подряд и делают чтение приятнее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увидеть контраст, а значит — лучше почувствовать смысл текста. Для ребёнка это как словесные качели: вверх и вниз, тепло и холодно, свет и тьма.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самых привычных пар можно увидеть в примерах: день и ночь, горячий и холодный, высокий и низкий.
</a:t>
            </a:r>
            <a:endParaRPr lang="en-US" sz="184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слайда, примеры антонимов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меняет смысл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Игла в шкатулке и на ёлке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у швеи лежит тонкая игла, а зимой на зелёной ёлке блестят иголки. Слово звучит одинаково, но в тексте его смысл подсказывает соседняя фраза. По рисунку и предложению легко понять, о какой игле идёт речь.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Лук: овощ или оружие?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рассказе мальчик режет лук для супа, а в сказке богатырь берёт в руки лук со стрелами. Одинаковое звучание может скрывать разные предметы. Поэтому читатель внимательно смотрит на весь текст, а не только на одно слово.
</a:t>
            </a:r>
            <a:endParaRPr lang="en-US" sz="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становится понятным в предложении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можно понять не до конца: оно словно стоит одиноко и ждёт подсказок.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рядом появляются другие слова, и их смысл начинает подсказывать, что именно хотел сказать автор.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складывается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предложение собирается в одну законченную картинку, и значение слова становится ясным и точным.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точное слово для текста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хочется сказать. Одно и то же чувство или предмет можно назвать по-разному, но слово должно точно подходить к смыслу текста.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весёлого рассказа подойдут одни слова, для спокойного описания — другие. Точное слово помогает передать настроение героя, не путая читателя и не делая текст сухим.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кажется подходящим, но в предложении звучит слишком грубо или слишком слабо. Тогда лучше выбрать другое, чтобы фраза стала красивой и понятной.
</a:t>
            </a:r>
            <a:endParaRPr lang="en-US" sz="11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словарь помогает читателю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читают значение слова и пример употребления. Так становится ясно, что слово означает и в каком тексте его можно использовать без ошибки.
</a:t>
            </a:r>
            <a:endParaRPr lang="en-US" sz="1010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смотрят ударение, форму и трудные буквы. Это помогает запомнить правильное написание и не растеряться, если слово встретилось впервые.
</a:t>
            </a:r>
            <a:endParaRPr lang="en-US" sz="106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нужное слово по алфавиту. Это удобно, потому что словарь расположен по порядку и быстро подсказывает, где начинается нужная страница.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в словаре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быстро понять значение и написание слова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61625"/>
            <a:ext cx="397500" cy="31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2452" y="1808825"/>
            <a:ext cx="31770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любят слова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подбирают рифмы и замечают, как они звучат похоже. Такое задание тренирует слух, помогает запоминать слова и превращает урок в весёлую языковую игру.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Ребусы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ребусах слово прячется за картинками, буквами и знаками. Чтобы разгадать его, нужно быть внимательным, думать по шагам и не торопиться с ответом.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цепочке каждое новое слово связано с предыдущим по смыслу или звучанию. Ребёнок ищет подходящее слово и учится быстро вспоминать нужные примеры.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пары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Загадки, синонимы и антонимы делают работу со словом живой и интересной. Они помогают сравнивать, угадывать и лучше чувствовать, как устроен язык.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слова любят путать читатели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Похожее, но не родственное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видят два похожих слова и сразу считают их родными. Но внешнее сходство ещё не доказывает связь по смыслу. Чтобы не попасть в ловушку, нужно сравнить оба слова внимательнее и найти общий корень только там, где он действительно есть.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одно, пишется по-другому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хитрость — писать слово так, как оно слышится. Ударение может уводить в сторону, и буква в слабой позиции легко «прячется». Тут помогает проверка: словарь, подбор проверочного слова и внимательный взгляд на написание.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работы со словом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нужно произнести и увидеть в предложении. Тогда легче заметить, о чём идёт речь и какую роль оно играет в тексте.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значение слова и, если нужно, спрашивают у соседних слов подсказку. Так становится понятно, какое именно значение подходит.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выделить корень, приставку, суффикс и окончание. Такой разбор помогает понять, как слово устроено и связано с другими словами.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подбирают синоним или антоним и смотрят написание в словаре. Это помогает закрепить смысл и избежать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умение работать со словом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Богаче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сравниваются слова, тем больше их запоминается. Постепенно речь становится разнообразнее, а нужное слово находится быстрее и увереннее.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слова ясен, легче пересказать рассказ своими словами. Ответ получается связным, аккуратным и похожим на настоящую маленькую историю.
</a:t>
            </a:r>
            <a:endParaRPr lang="en-US" sz="1218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спокойнее читает, пишет и отвечает у доски. Он знает, что слово можно проверить, уточнить и подобрать к нему удачную замену.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лучше замечает, что хотел сказать автор, и быстрее находит ответ в тексте. Слова перестают быть загадкой и начинают помогать читать внимательнее.
</a:t>
            </a:r>
            <a:endParaRPr lang="en-US" sz="12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открывает дорогу к пониманию текста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внимательно работаем со словом, текст становится яснее, а герои — ближе. Одно маленькое слово действительно умеет открыть большой мир чтения.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2026-05-27T14:11:13Z</dcterms:created>
  <dcterms:modified xsi:type="dcterms:W3CDTF">2026-05-27T14:11:13Z</dcterms:modified>
</cp:coreProperties>
</file>