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Биогеоценотический уровень организации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система природного сообщества, среды и связей между ними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888" y="1480200"/>
            <a:ext cx="3550323" cy="314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уровень объединяет организмы и среду на конкретном участке природы. Его удобно изучать на примерах леса, луга, болота, степи или озера, чтобы увидеть, как условия среды определяют состав и границы сообщества.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Биогеоценотический уровень в системе жизни
</a:t>
            </a:r>
            <a:endParaRPr lang="en-US" sz="2872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биогеоценоза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участок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 — это участок земной поверхности с относительно однородными условиями, где формируется устойчивое сообщество организмов, приспособленных к одной среде обитания.
</a:t>
            </a:r>
            <a:endParaRPr lang="en-US" sz="1566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биогеоценоза характерны общий почвенный покров, определённый микроклимат, сходные условия увлажнения и освещённости, а также тесная взаимосвязь всех компонентов системы.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живое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 понятие входят не только растения, животные и микроорганизмы, но и неживая среда, без которой их существование и взаимодействие были бы невозможны.
</a:t>
            </a:r>
            <a:endParaRPr lang="en-US" sz="1740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отличается целостностью, относительной устойчивостью, способностью к саморегуляции и постоянным круговоротом веществ, поддерживающим его длительное существование.
</a:t>
            </a:r>
            <a:endParaRPr lang="en-US" sz="15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и экосистема: сходство и различия
</a:t>
            </a:r>
            <a:endParaRPr lang="en-US" sz="276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биогеоценоз — это природный, пространственно ограниченный вариант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 этих понятий — связи организмов со средой и обмен веществ и энергии; различие — в масштабе и природной определённости биогеоценоза.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определениям биогеоценоза и экосистемы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биогеоценоза на примере леса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растения располагаются по ярусам: древесный, кустарниковый, травянистый и мохово-лишайниковый. Такая вертикальная организация позволяет многим видам использовать свет и пространство без прямого вытеснения друг друга.
</a:t>
            </a:r>
            <a:endParaRPr lang="en-US" sz="1412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сосредоточены корни растений, грибы, бактерии и многочисленные животные. Именно здесь происходят питание, разложение остатков и возврат минеральных веществ в круговорот.
</a:t>
            </a:r>
            <a:endParaRPr lang="en-US" sz="1566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
</a:t>
            </a:r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Подстилка из опавших листьев, хвои и веточек служит зоной накопления органики. В ней идёт разложение остатков и формирование условий для почвообразования.
</a:t>
            </a:r>
            <a:endParaRPr lang="en-US" sz="1754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уровней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Надземные и подземные части леса образуют единую систему: изменения в одном ярусе отражаются на других, влияя на влажность, освещённость, питание и разнообразие организмов.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 биогеоценозе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 возвращается в исходное состояние: она последовательно уменьшается на каждом трофическом уровне и частично рассеивается.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верхние уровни цепи переходит лишь малая доля энергии, поэтому длинные цепи питания встречаются редко.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экологической пирамиды: около 10% энергии передаётся на следующий трофический уровень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сообществе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органические и минеральные вещества переходят между живыми организмами и средой
</a:t>
            </a:r>
            <a:endParaRPr lang="en-US" sz="14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биогеоценоза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температура, влажность, воздух, вода, почва и минеральный состав создают условия существования сообщества. Эти факторы задают пределы, в которых виды могут жить и размножаться.
</a:t>
            </a:r>
            <a:endParaRPr lang="en-US" sz="1566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участники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Биотическая часть включает продуцентов, консументов и редуцентов. Каждая группа выполняет собственную функцию, а вместе они поддерживают обмен веществ, энергии и информации в системе.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биогеоценоза действуют конкуренция, хищничество, паразитизм, симбиоз, опыление и распространение семян. Благодаря этим отношениям сообщество остаётся динамичным и взаимозависимым.
</a:t>
            </a:r>
            <a:endParaRPr lang="en-US" sz="1473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одного компонента почти всегда вызывает цепочку последствий в других частях биогеоценоза. Поэтому даже небольшое нарушение среды может заметно изменить состав и устойчивость сообщества.
</a:t>
            </a:r>
            <a:endParaRPr lang="en-US" sz="15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роли организмов в биогеоценозе
</a:t>
            </a:r>
            <a:endParaRPr lang="en-US" sz="2769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организмов по-разному участвуют в поддержании жизни и круговороте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обеспечивают поступление органического вещества, консументы перераспределяют его по цепям питания, а редуценты завершают круговорот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функциональные группы организмов в экосистемах
</a:t>
            </a:r>
            <a:endParaRPr lang="en-US" sz="14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цепи и сети питания
</a:t>
            </a:r>
            <a:endParaRPr lang="en-US" sz="3194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одна цепь, а сеть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биогеоценозе организмы связаны не изолированной цепью, а сетью питания. Один вид может входить сразу в несколько цепей и использовать разные источники пищи.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цепи питания выглядят так: трава → заяц → лиса; семена → мышь → сова; листья → гусеница → синица → ястреб. Они показывают последовательную передачу вещества и энергии.
</a:t>
            </a:r>
            <a:endParaRPr lang="en-US" sz="1779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организм исчезает, его место в сети частично могут занять другие виды. Поэтому чем больше пищевых связей, тем легче сообщество переносит изменения.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сеть питания делает биогеоценоз более устойчивым к колебаниям численности отдельных видов. Простые цепи, напротив, сильнее зависят от каждого звена.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пищевые цепи короткие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уровень получает только часть энергии предыдущего, поэтому для верхних хищников требуется большая кормовая база на нижних уровнях.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уменьшение биомассы по уровням делает длинные цепи неустойчивыми и редко позволяет им превышать 4–5 звеньев.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 основе правила экологической пирамиды энергии (около 10%)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699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899" y="1171650"/>
            <a:ext cx="2464785" cy="195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биогеоценозов России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царство хвойных лесов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и отличается прохладным климатом, кислой подстилкой и преобладанием хвойных деревьев. Здесь много мхов, лишайников, грибов и животных, приспособленных к долгой зиме и дефициту тепла. Такой биогеоценоз выглядит однообразным только на первый взгляд.
</a:t>
            </a:r>
            <a:endParaRPr lang="en-US" sz="978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Луг: открытое пространство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Луговой биогеоценоз формируется там, где достаточно света и влаги, чтобы быстро росли злаки и разнотравье. Летом он особенно богат насекомыми, опылителями и мелкими травоядными. Цветение растений делает луг заметным и очень динамичным сообществом.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Болото: вода как главный фактор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сообщества развиваются в условиях избытка влаги и медленного разложения органики. Здесь растут мхи, осоки и другие влаголюбивые виды, а почва часто бедна кислородом. Из-за этого круговорот веществ идёт иначе, чем в сухих природных зонах.
</a:t>
            </a:r>
            <a:endParaRPr lang="en-US" sz="10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биогеоценоза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смену сообществ после нарушения среды или на новом участке.
</a:t>
            </a:r>
            <a:endParaRPr lang="en-US" sz="15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 устойчивость биогеоценоза
</a:t>
            </a:r>
            <a:endParaRPr lang="en-US" sz="2928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не растёт бесконечно: ресурсы ограничены, а избыток особей усиливает конкуренцию. Благодаря этому сообщество удерживается в пределах, при которых основные связи между организмами сохраняются.
</a:t>
            </a:r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численности
</a:t>
            </a:r>
            <a:endParaRPr lang="en-US" sz="1258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не дают жертвам чрезмерно размножаться, а колебания численности обычно взаимосвязаны. Такая обратная связь предотвращает резкие перекосы и поддерживает сложившуюся структуру трофических отношений.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жертвы
</a:t>
            </a:r>
            <a:endParaRPr lang="en-US" sz="1313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и пищевых связей в биогеоценозе, тем труднее разрушить его одним локальным изменением. Если один вид уменьшается, его функцию частично берут на себя другие участники системы.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сеть связей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Кратковременные изменения погоды, засухи или всплески численности отдельных организмов не обязательно приводят к разрушению сообщества. Устойчивый биогеоценоз способен возвращаться к относительному равновесию.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колебаниям
</a:t>
            </a:r>
            <a:endParaRPr lang="en-US" sz="12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продуктивность биогеоценоза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продуктивность сильнее всего влияют условия, при которых растения дольше и активнее накапливают органическое вещество.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влажные сообщества обычно продуктивнее, а дефицит влаги, тепла или света ограничивает образование биомассы.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биологии; качественная оценка факторов продуктивности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биогеоценозов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природные условия определяют состав сообществ и скорость круговорота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во влажности и типе растительности напрямую связаны с разной скоростью разложения органики и составом консументов.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природных биогеоценозов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фактор изменения биогеоценозов
</a:t>
            </a:r>
            <a:endParaRPr lang="en-US" sz="2881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территории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степей, осушение болот и строительство дорог нарушают исходную структуру сообщества, меняют условия освещения, влажности и почвообразования.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связей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 и занос инвазивных видов ослабляют местные пищевые цепи, сокращают биоразнообразие и ухудшают водный режим, делая систему менее устойчивой.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нарушенных участках часто ускоряется сукцессия или формируется менее устойчивое сообщество, а восстановление природных связей требует времени и специальных мер.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восстановление биогеоценозов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заказники ограничивают хозяйственную нагрузку, сохраняя редкие виды, природные связи и естественный ход процессов на крупных и малых территориях.
</a:t>
            </a:r>
            <a:endParaRPr lang="en-US" sz="1638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 уход за молодыми насаждениями помогают вернуть структуру лесного биогеоценоза, а затем в него постепенно входят кустарники, травы и животные.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полезных ископаемых и других нарушений территорию выравнивают, возвращают плодородный слой и создают условия для повторного заселения растениями и почвенными организмами.
</a:t>
            </a:r>
            <a:endParaRPr lang="en-US" sz="1605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Прекращение загрязнения и восстановление береговой растительности улучшают качество воды, после чего в сообществе снова появляются водные растения, беспозвоночные и рыбы.
</a:t>
            </a:r>
            <a:endParaRPr lang="en-US" sz="1737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биогеоценоз в природе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Полевое исследование строится от выбора участка к оценке связей, условий среды и состояния сообщества.
</a:t>
            </a:r>
            <a:endParaRPr lang="en-US" sz="14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Биогеоценоз: система, которую важно 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17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показывает, как живые организмы, среда, энергия и вещества образуют единое целое. Понимание этой системы помогает беречь природу, рационально использовать ресурсы и оценивать последствия человеческой деятельности.
</a:t>
            </a:r>
            <a:endParaRPr lang="en-US" sz="392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2026-06-01T17:35:37Z</dcterms:created>
  <dcterms:modified xsi:type="dcterms:W3CDTF">2026-06-01T17:35:37Z</dcterms:modified>
</cp:coreProperties>
</file>