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ситуации на дорогах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распознавать риск и действовать спокойно в любой дорожной ситуации.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Пятиклассники уже часто ходят сами по привычным маршрутам и каждый день встречают переходы, светофоры, дворы и остановки. Именно здесь особенно важно вовремя замечать машины, не отвлекаться и выбирать безопасное поведение.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пятикласснику важно знать правила дороги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вне «зебры», бег через проезжую часть и выход из-за автобуса или припаркованной машины не дают водителю вовремя заметить ребёнка и остановиться.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опасные ситуации на дороге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рядом с дорогой, разговоры в телефоне и движение в наушниках снижают внимание. Пешеход позже реагирует на транспорт и хуже слышит опасность.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Плохая погода, темнота и мокрая дорога делают торможение длиннее. В таких условиях любая спешка и резкое движение на переходе становятся особенно рискованными.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шаг назад, выход на дорогу без осмотра и попытка успеть за друзьями часто приводят к ошибкам. На дороге важны спокойствие и предсказуемые действия.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Остановиться, посмотреть, перейти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переходом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остановиться у края тротуара и не выходить на проезжую часть сразу. Затем следует посмотреть в обе стороны и убедиться, что путь действительно свободен.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видимость хуже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Дождь, снег, темнота и слепящие фары мешают заметить пешехода вовремя. Поэтому в таких условиях особенно важно не спешить и переходить только после полной уверенности в безопасности.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возникает риск для пешехода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места встречаются не только на большой дороге, но и возле школы, дома и остановки.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распределён по разным зонам, поэтому безопасность нужна везде, где есть движение транспорта и ограничен обзор.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для урока по теме «Опасные ситуации на дорогах».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Автобус, грузовик и припаркованная машина могут полностью скрыть приближающийся транспорт. Из-за этого пешеход не видит опасность заранее и выходит на дорогу слишком рано.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Кусты, заборы и большие вывески тоже мешают обзору. В таких местах водитель замечает человека позже, а пешеход может не увидеть машину у края проезда.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рискованно выходить из-за крупных предметов и между стоящими машинами. В этих точках нужно сначала остановиться, а потом внимательно проверить дорогу в обе стороны.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закрывает обзор на дороге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переход через дорогу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пешехода на регулируемом и нерегулируемом переходе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стать заметнее в тёмное время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сумерках, ночью и в дождь пешехода видно хуже, поэтому стоит выбирать светлую одежду и использовать светоотражающие элементы на куртке, рюкзаке, обуви или браслете.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детали и исправное уличное освещение помогают водителю заметить человека раньше. Чем раньше пешеход становится заметным, тем больше времени остаётся для безопасного торможения.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5210" y="1479875"/>
            <a:ext cx="4267680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в разных опасных ситуациях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для выбора безопасного действия на дороге.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ситуациях сначала нужно оценить обстановку, а уже потом двигаться. Безопасность важнее скорости и желания сразу продолжить путь.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правилам безопасного поведения пешехода для школьного урока.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64378"/>
            <a:ext cx="337500" cy="27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52978"/>
            <a:ext cx="337500" cy="27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65125" y="1934332"/>
            <a:ext cx="213750" cy="34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во дворе и на парковке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задним ходом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Водитель, который сдаёт назад, может не увидеть пешехода у машины. Особенно опасно проходить за автомобилем, который только что начал движение.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выезд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машина может появиться из-за поворота или с парковочного места неожиданно. Ребёнку важно не выбегать на проезд и всегда смотреть по сторонам.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Плохой обзор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Припаркованные автомобили, кусты и стены закрывают вид на дорогу. Из-за этого человек замечает приближающийся транспорт слишком поздно и не успевает среагировать.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нельзя играть у стоящих автомобилей и между ними. Резкий шаг из-за машины или погони друг за другом создают риск столкновения.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рядом с машинами
</a:t>
            </a:r>
            <a:endParaRPr lang="en-US" sz="115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мешает быть внимательным на дороге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отвлечение может изменить ситуацию за несколько секунд, особенно рядом с переходом, остановкой или выездом со двора.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отвлечение, тем выше риск ошибки. Опаснее всего сочетание телефона, спешки и плохой видимости.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урока; относительная оценка факторов, 2025.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отвлекаться на телефон, идти в наушниках и спешить за друзьями. Из-за этого человек позже замечает транспорт и принимает неверное решение.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частая ошибка — переходить дорогу на красный свет или в неположенном месте. В таких ситуациях водитель не ожидает пешехода и не успевает вовремя остановиться.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смотреть только в одну сторону, бежать через проезжую часть или выходить на дорогу из-за автобуса, припаркованной машины или другого препятствия.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пешеходов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рядом со спецтранспортом
</a:t>
            </a:r>
            <a:pPr algn="l" indent="0" marL="0">
              <a:lnSpc>
                <a:spcPct val="100000"/>
              </a:lnSpc>
              <a:buNone/>
            </a:pPr>
            <a:r>
              <a:rPr lang="en-US" sz="1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появлении автомобиля скорой помощи, полиции или пожарной службы.
</a:t>
            </a:r>
            <a:endParaRPr lang="en-US" sz="2994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909" y="1181550"/>
            <a:ext cx="3329981" cy="343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4575" y="122637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поездкой нужно проверить тормоза, колёса и высоту руля, а также надеть шлем. На дороге важно держать умеренную скорость и быть готовым вовремя остановиться.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768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и самокат: отдельная зона риска
</a:t>
            </a:r>
            <a:endParaRPr lang="en-US" sz="2903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944575" y="291822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переходом через дорогу следует слезть с велосипеда или самоката и пройти пешком. Опаснее всего ехать между машинами, резко поворачивать и выезжать без осмотра.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6927" y="1479875"/>
            <a:ext cx="4924246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и опасное поведение на дороге
</a:t>
            </a:r>
            <a:endParaRPr lang="en-US" sz="3044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одно и то же действие можно заменить более безопасным вариантом.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вариант почти всегда связан с паузой, осмотром и движением шагом. Спешка и невнимательность повышают риск.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 безопасному поведению на дороге.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отвлекает пешехода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Отвлечение опасно не только на переходе: оно мешает заметить велосипед, самокат и машину у двора или остановки.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источники риска связаны с гаджетами и общением. Чем меньше отвлекающих факторов, тем быстрее реакция пешехода.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урока; условное распределение факторов, 2025.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на остановке и в общественном транспорте
</a:t>
            </a:r>
            <a:endParaRPr lang="en-US" sz="2569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приезда автобуса
</a:t>
            </a:r>
            <a:pPr algn="ct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Стойте спокойно и держитесь подальше от края дороги. Не толкайтесь и не выбегайте к подъезжающему транспорту, чтобы не оказаться слишком близко к проезжей части.
</a:t>
            </a:r>
            <a:endParaRPr lang="en-US" sz="1382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из транспорта
</a:t>
            </a:r>
            <a:pPr algn="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сразу отойдите от дороги. Не задерживайтесь у дверей и не переходите на другую сторону, пока не убедитесь, что рядом безопасно.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маршрута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идти дальше, дойдите до перехода спокойно и без спешки. Перед дорогой снова посмотрите по сторонам и убедитесь, что обзор свободен.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на дороге возникла 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 неожиданной или непонятной дорожной ситуации.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9550" y="1736750"/>
            <a:ext cx="2137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32700" y="1736750"/>
            <a:ext cx="25650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5850" y="1736750"/>
            <a:ext cx="29925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3125" y="1736750"/>
            <a:ext cx="213750" cy="34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привычки безопасного поведения
</a:t>
            </a:r>
            <a:endParaRPr lang="en-US" sz="2919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по сторонам
</a:t>
            </a:r>
            <a:pPr algn="l" indent="0" marL="0">
              <a:lnSpc>
                <a:spcPct val="100000"/>
              </a:lnSpc>
              <a:buNone/>
            </a:pPr>
            <a:r>
              <a:rPr lang="en-US" sz="57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переходом и во дворе нужно осматривать дорогу с обеих сторон. Это помогает раньше заметить машину, велосипед или самокат и не попасть в неожиданную ситуацию.
</a:t>
            </a:r>
            <a:endParaRPr lang="en-US" sz="1155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Убирать телефон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в руке отвлекает внимание и замедляет реакцию. Лучше убрать его заранее, чтобы не читать сообщения и не смотреть в экран рядом с дорогой.
</a:t>
            </a:r>
            <a:endParaRPr lang="en-US" sz="1277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заметным
</a:t>
            </a:r>
            <a:pPr algn="l" indent="0" marL="0">
              <a:lnSpc>
                <a:spcPct val="100000"/>
              </a:lnSpc>
              <a:buNone/>
            </a:pPr>
            <a:r>
              <a:rPr lang="en-US" sz="63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одежда и светоотражающие элементы делают пешехода заметнее в сумерках и в дождь. Это особенно важно возле парковок, остановок и неосвещённых участков.
</a:t>
            </a:r>
            <a:endParaRPr lang="en-US" sz="1262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Помнить о правилах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Двигаться нужно спокойно, в разрешённом месте и без спешки. Во дворах и рядом с парковками важно учитывать слепые зоны транспорта и неожиданные манёвры водителей.
</a:t>
            </a:r>
            <a:endParaRPr lang="en-US" sz="115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дороге начинается с маленьких привычек
</a:t>
            </a:r>
            <a:pPr algn="l" indent="0" marL="0">
              <a:lnSpc>
                <a:spcPct val="100000"/>
              </a:lnSpc>
              <a:buNone/>
            </a:pPr>
            <a:r>
              <a:rPr lang="en-US" sz="1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Небольшие, но постоянные привычки помогают избежать опасных ситуаций: остановиться, посмотреть по сторонам, не отвлекаться и выбирать безопасный момент для перехода.
</a:t>
            </a:r>
            <a:endParaRPr lang="en-US" sz="372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2026-05-20T20:38:34Z</dcterms:created>
  <dcterms:modified xsi:type="dcterms:W3CDTF">2026-05-20T20:38:34Z</dcterms:modified>
</cp:coreProperties>
</file>