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часть. Финал в музыке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— это музыка с красивой точкой в конце.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Последняя часть музыкальной истории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произведения, как у сказки, есть начало, середина и конец. Финал собирает всё важное вместе, возвращает знакомые мелодии и помогает услышать, что музыка завершилась.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окончание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часто звучит увереннее и спокойнее. Слушатель чувствует, что мелодия больше не спешит вперёд, а мягко подходит к завершению.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звуки могут становиться тише или, наоборот, звучать очень твёрдо. Оба варианта подсказывают: сейчас история музыки почти закончилась.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возвращается главная тема произведения. Это похоже на привет из начала: мелодия напоминает о себе и помогает узнать финал без подсказок.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конце слышен заключительный аккорд. Он действует как музыкальная точка: после него произведение уже не продолжается.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такты музыки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шаги к концу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такты стоят совсем рядом с концом произведения. В них обычно слышны знакомые обороты, чтобы слушатель сразу понял: музыка идёт к завершению, а не начинает новую мысль.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завершение мелодии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такты похожи на последние ступеньки перед дверью домой. Мелодия не обрывается резко, а спокойно доходит до конца и оставляет чувство завершённости.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приходит к финалу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произведение постепенно движется от начала к последнему звуку.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4948" y="3478989"/>
            <a:ext cx="54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Какое бывает настроение финала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светло и бодро. Такой финал часто встречается в весёлых песнях и танцевальных пьесах, где хочется закончить с улыбкой и хорошим настроением.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заканчивается громко и уверенно, она будто говорит: всё главное уже сказано. Такой финал хорошо подходит для марша или праздничного звучания.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финал похож на вечернее прощание. Он встречается в колыбельных и нежных пьесах, где музыка не кричит, а мягко исчезает.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грустный конец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финале слышится лёгкая грусть. Это не печально, а задумчиво: музыка как будто вспоминает что-то важное и очень тихо уходит.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последний звук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часто звучит один особенно заметный звук или аккорд. Он может быть громким и твёрдым, как уверенная печать, или мягким и тихим, как вежливое прощание.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звука музыка обычно не продолжается. Поэтому слушатель сразу понимает: произведение закончено, и можно даже немного улыбнуться в ответ.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возвращается главная тема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Слушатель знакомится с главной мелодией и запоминает её звучание.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меняется, появляются новые обороты, но знакомая тема не забывается.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мелодия возвращается, и произведение звучит цельно, как будто все части снова собрались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финал понятным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постепенно подводит слушателя к завершению.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сила звучания в конце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может идти быстрее или чуть замедляться. Если темп становится спокойнее, слушатель чувствует, что произведение осторожно подходит к последнему звуку.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тоже помогает понять конец. Сильное звучание делает финал торжественным, а тихое — мягким и спокойным. Оба варианта понятны даже без слов.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темп и громкость меняются вместе, финал становится особенно ясным. Музыка как будто говорит: «Всё, история закончилась», — и делает это очень красиво.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голос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финал помогает закончить и слова, и мелодию. Певец словно ставит аккуратную точку в истории, а хор или солист звучат особенно собранно. Последняя фраза и заключительный аккорд делают конец ясным и запоминающимся.
</a:t>
            </a:r>
            <a:endParaRPr lang="en-US" sz="1174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только инструменты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без слов финал строится только на звуках. Инструменты ведут мелодию к последнему аккорду, и слушатель слышит, что музыка завершилась. Такой конец может быть торжественным, мягким или очень спокойным, но всегда звучит уверенно.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в песне и в пьесе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как будто замедляет шаг: мелодия становится более устойчивой, а звуки — спокойнее. Ухо сразу замечает, что произведение готовится к завершению.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часто возвращается знакомая тема или короткий мотив. Слушатель узнаёт его и понимает: музыка собирает всё сказанное раньше и подводит итог.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самым концом нередко звучит последний сильный аккорд или, наоборот, тихое затухание. Оба варианта ясно показывают, что история звуков подходит к финалу.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последнего звука возникает пауза. Именно она помогает почувствовать завершённость: музыка уже сказала всё, что хотела, и больше не продолжается.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слушатель узнаёт, что произведение закончилось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развития к завершению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 постепенно приходит к финалу и не обрывается внезапно.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композитору нужен финал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нужен, чтобы произведение звучало законченным. Без него музыка напоминала бы сказку без последней страницы, а слушатель не почувствовал бы уверенной точки в конце.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завершение композитор показывает главный смысл пьесы. Иногда конец подтверждает радость, иногда приносит спокойствие, а иногда оставляет тихую задумчивость.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помогает собрать всё произведение в одно целое. Он соединяет мелодию, ритм и настроение, чтобы музыка не распалась на отдельные кусочки.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окончания: громкое и тихое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Громкое окончание звучит уверенно и торжественно. Оно подходит для весёлых песен, маршей и праздничных пьес, где конец должен прозвучать как яркая и твёрдая точка.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окончание звучит мягко и осторожно. Оно часто встречается в колыбельных и спокойных пьесах, где музыка не спорит с тишиной, а словно благодарит её за прощание.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9779" y="1916387"/>
            <a:ext cx="54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88244"/>
            <a:ext cx="720000" cy="64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648243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и эмоции слушателя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финал поднимает настроение и оставляет ощущение праздника. После него хочется улыбнуться и ещё раз мысленно услышать знакомую мелодию.
</a:t>
            </a:r>
            <a:endParaRPr lang="en-US" sz="944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конец помогает слушателю успокоиться. Музыка словно укладывает звуки спать, и после неё остаётся мягкая тишина без спешки.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финал звучит неожиданно, и это приятно удивляет. Слушатель замечает, как одна короткая музыкальная точка может изменить всё впечатление от пьесы.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построенный финал запоминается надолго. В нём соединяются последний звук, настроение и образ, поэтому музыка легко возвращается в памяти.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музыкального завершения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Закрытая книга
</a:t>
            </a:r>
            <a:pPr algn="l" indent="0" marL="0">
              <a:lnSpc>
                <a:spcPct val="100000"/>
              </a:lnSpc>
              <a:buNone/>
            </a:pPr>
            <a:r>
              <a:rPr lang="en-US" sz="7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часто напоминает последнюю страницу книги: история уже рассказана, и пора закрыть обложку. Так же и в музыке — после последнего аккорда всё становится ясно, а слушатель чувствует спокойное завершение пути.
</a:t>
            </a:r>
            <a:endParaRPr lang="en-US" sz="78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Вечернее небо
</a:t>
            </a:r>
            <a:pPr algn="l" indent="0" marL="0">
              <a:lnSpc>
                <a:spcPct val="100000"/>
              </a:lnSpc>
              <a:buNone/>
            </a:pPr>
            <a:r>
              <a:rPr lang="en-US" sz="816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конец похож на небо, которое медленно темнеет к вечеру. Звуки будто уходят в мягкий свет, а затем растворяются в тишине. Такой образ помогает понять, что музыка не исчезает резко, а затихает осторожно.
</a:t>
            </a:r>
            <a:endParaRPr lang="en-US" sz="816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финал похож на дорогу, которая привела слушателя к цели. Ноты идут одна за другой, приближаются к последнему шагу и останавливаются. После этого остаётся чувство, что путь пройден полностью и правильно.
</a:t>
            </a:r>
            <a:endParaRPr lang="en-US" sz="7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после финала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завершение музыки оставляет после себя тишину, отклик и память.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музыкальном финале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— это важная часть произведения, которая помогает услышать конец. Он соединяет мелодию, ритм и настроение в один завершённый музыкальный рассказ.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может быть громким или тихим, быстрым или спокойным. Но в любом случае оно даёт слушателю понятный знак: музыка дошла до своей последней точки.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финал делает произведение цельным. Он собирает всё сказанное раньше и помогает запомнить пьесу так, будто она оставила красивый след в памяти.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65" y="238186"/>
            <a:ext cx="4274640" cy="470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3650" y="1394500"/>
            <a:ext cx="3918300" cy="146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Финал: последняя нота и яркая память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13650" y="2993343"/>
            <a:ext cx="3918300" cy="7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закрывает музыкальное произведение и оставляет после себя настроение, образ и запомнившуюся мелодию. Он помогает услышать красивую точку в конце и почувствовать завершённую музыку.
</a:t>
            </a:r>
            <a:endParaRPr lang="en-US" sz="11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2026-05-24T20:05:35Z</dcterms:created>
  <dcterms:modified xsi:type="dcterms:W3CDTF">2026-05-24T20:05:35Z</dcterms:modified>
</cp:coreProperties>
</file>