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458" y="262328"/>
            <a:ext cx="4077910" cy="47668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307" cy="37178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Отчёт об оценке места в курсе английского языка: ключевые идеи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писать report о месте: структура, критерии, язык и выводы.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2180" y="1311893"/>
            <a:ext cx="3886785" cy="35076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4541" y="1371600"/>
            <a:ext cx="3884426" cy="3387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Report в школьном английском передаёт факты и наблюдения в нейтральном стиле. В отличие от essay, он строится более чётко, обычно с подзаголовками, и помогает сделать ясный, практический вывод.
</a:t>
            </a:r>
            <a:endParaRPr lang="en-US" sz="105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Report: формальный текст с практической целью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цель отчёта об оценке места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Объективная оценка
</a:t>
            </a:r>
            <a:pPr algn="l" indent="0" marL="0">
              <a:lnSpc>
                <a:spcPct val="100000"/>
              </a:lnSpc>
              <a:buNone/>
            </a:pPr>
            <a:r>
              <a:rPr lang="en-US" sz="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Report показывает, насколько место удобно, безопасно и функционально для посетителей. Автор опирается на наблюдения, а не на личные эмоции, чтобы выводы были понятными и убедительными.
</a:t>
            </a:r>
            <a:endParaRPr lang="en-US" sz="1382" dirty="0"/>
          </a:p>
        </p:txBody>
      </p:sp>
      <p:sp>
        <p:nvSpPr>
          <p:cNvPr id="12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критерии
</a:t>
            </a:r>
            <a:pPr algn="l" indent="0" marL="0">
              <a:lnSpc>
                <a:spcPct val="100000"/>
              </a:lnSpc>
              <a:buNone/>
            </a:pPr>
            <a:r>
              <a:rPr lang="en-US" sz="4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тексте обычно рассматривают доступность, чистоту, инфраструктуру, атмосферу и безопасность. Эти параметры помогают оценить место комплексно и увидеть, насколько оно подходит разным группам людей.
</a:t>
            </a:r>
            <a:endParaRPr lang="en-US" sz="1322" dirty="0"/>
          </a:p>
        </p:txBody>
      </p:sp>
      <p:sp>
        <p:nvSpPr>
          <p:cNvPr id="13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и слабые стороны
</a:t>
            </a:r>
            <a:pPr algn="l" indent="0" marL="0">
              <a:lnSpc>
                <a:spcPct val="100000"/>
              </a:lnSpc>
              <a:buNone/>
            </a:pPr>
            <a:r>
              <a:rPr lang="en-US" sz="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report не ограничивается перечислением достоинств. Он показывает, что именно работает хорошо, где есть недостатки и какие детали мешают месту быть по-настоящему удобным.
</a:t>
            </a:r>
            <a:endParaRPr lang="en-US" sz="1382" dirty="0"/>
          </a:p>
        </p:txBody>
      </p:sp>
      <p:sp>
        <p:nvSpPr>
          <p:cNvPr id="14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рекомендации
</a:t>
            </a:r>
            <a:pPr algn="l" indent="0" marL="0">
              <a:lnSpc>
                <a:spcPct val="100000"/>
              </a:lnSpc>
              <a:buNone/>
            </a:pPr>
            <a:r>
              <a:rPr lang="en-US" sz="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обычно формулируют несколько практичных предложений по улучшению. Такой вывод делает отчёт полезным не только для описания, но и для дальнейших решений.
</a:t>
            </a:r>
            <a:endParaRPr lang="en-US" sz="138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7319" y="2911485"/>
            <a:ext cx="8577122" cy="185949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Стандартная структура report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58774" y="1575852"/>
            <a:ext cx="1798360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Заголовок и введение
</a:t>
            </a:r>
            <a:pPr algn="l" indent="0" marL="0">
              <a:lnSpc>
                <a:spcPct val="100000"/>
              </a:lnSpc>
              <a:buNone/>
            </a:pPr>
            <a:r>
              <a:rPr lang="en-US" sz="395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обозначают объект оценки, место и цель анализа. Во введении достаточно двух-трёх предложений, чтобы читатель сразу понял, что именно рассматривается и зачем.
</a:t>
            </a:r>
            <a:endParaRPr lang="en-US" sz="1282" dirty="0"/>
          </a:p>
        </p:txBody>
      </p:sp>
      <p:sp>
        <p:nvSpPr>
          <p:cNvPr id="13" name="Text 3"/>
          <p:cNvSpPr txBox="1"/>
          <p:nvPr/>
        </p:nvSpPr>
        <p:spPr>
          <a:xfrm>
            <a:off x="2558744" y="1575852"/>
            <a:ext cx="1798360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
</a:t>
            </a:r>
            <a:pPr algn="l" indent="0" marL="0">
              <a:lnSpc>
                <a:spcPct val="100000"/>
              </a:lnSpc>
              <a:buNone/>
            </a:pPr>
            <a:r>
              <a:rPr lang="en-US" sz="39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последовательно описывают наблюдения по выбранным критериям. Удобно использовать отдельные подзаголовки, чтобы текст был логичным, а каждая мысль — завершённой и легко читаемой.
</a:t>
            </a:r>
            <a:endParaRPr lang="en-US" sz="1273" dirty="0"/>
          </a:p>
        </p:txBody>
      </p:sp>
      <p:sp>
        <p:nvSpPr>
          <p:cNvPr id="14" name="Text 4"/>
          <p:cNvSpPr txBox="1"/>
          <p:nvPr/>
        </p:nvSpPr>
        <p:spPr>
          <a:xfrm>
            <a:off x="4758714" y="1575852"/>
            <a:ext cx="1798360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финале подводят общий итог, отмечая главные достоинства и ограничения. Заключение должно быть кратким, но содержать чёткую оценку и, при необходимости, предложение по улучшению.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6958685" y="1575852"/>
            <a:ext cx="1798360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наглядности часто анализируют городской парк, но этот же формат подходит для школы, кафе, музея, торгового центра или любого другого общественного пространства.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оценки места в школьном отчёте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высоко обычно оцениваются расположение и атмосфера, а более низкие баллы получают оснащение и доступность.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функциональные аспекты чаще требуют доработки, тогда как общее впечатление обычно оценивается выше.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для 10 класса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894" y="2034910"/>
            <a:ext cx="3848986" cy="214524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лексика для описания места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17561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подобрать формальные слова и избежать разговорных оценок.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Нейтральные прилагательные и устойчивые сочетания делают описание точнее и повышают качество формального стиля.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17561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лексика для report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1180" y="2013314"/>
            <a:ext cx="228941" cy="3052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89427" y="2013314"/>
            <a:ext cx="267098" cy="30525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89041" y="2013314"/>
            <a:ext cx="305255" cy="305255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писать введение в report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56410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Объект оценки
</a:t>
            </a:r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назовите место, которое анализируется, и при необходимости укажите его точное расположение. Это задаёт рамки текста и помогает сразу понять, о чём идёт речь.
</a:t>
            </a:r>
            <a:endParaRPr lang="en-US" sz="1317" dirty="0"/>
          </a:p>
        </p:txBody>
      </p:sp>
      <p:sp>
        <p:nvSpPr>
          <p:cNvPr id="13" name="Text 3"/>
          <p:cNvSpPr txBox="1"/>
          <p:nvPr/>
        </p:nvSpPr>
        <p:spPr>
          <a:xfrm>
            <a:off x="3373736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наблюдения
</a:t>
            </a:r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отметить дату или условия наблюдения, если они важны для понимания результатов. Даже короткая справка делает введение более точным и академически корректным.
</a:t>
            </a:r>
            <a:endParaRPr lang="en-US" sz="1317" dirty="0"/>
          </a:p>
        </p:txBody>
      </p:sp>
      <p:sp>
        <p:nvSpPr>
          <p:cNvPr id="14" name="Text 4"/>
          <p:cNvSpPr txBox="1"/>
          <p:nvPr/>
        </p:nvSpPr>
        <p:spPr>
          <a:xfrm>
            <a:off x="6192428" y="2500464"/>
            <a:ext cx="2221052" cy="9564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 отчёта
</a:t>
            </a:r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сформулируйте цель: оценить удобство, безопасность или общее состояние места. В английском это часто передаётся через лаконичные конструкции, которые звучат формально и ясно.
</a:t>
            </a:r>
            <a:endParaRPr lang="en-US" sz="131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04543" y="1494008"/>
            <a:ext cx="4349897" cy="32794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внешнего вида и общего впечатления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676686" y="1575853"/>
            <a:ext cx="3538298" cy="693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впечатление
</a:t>
            </a:r>
            <a:pPr algn="l" indent="0" marL="0">
              <a:lnSpc>
                <a:spcPct val="100000"/>
              </a:lnSpc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Начинать удобно с общего впечатления: pleasant first impression, tidy surroundings или modern design. Такая фраза сразу задаёт тон, но затем её нужно подкрепить конкретными наблюдениями.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676686" y="2406085"/>
            <a:ext cx="3538298" cy="693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 территории
</a:t>
            </a:r>
            <a:pPr algn="l" indent="0" marL="0">
              <a:lnSpc>
                <a:spcPct val="100000"/>
              </a:lnSpc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отметить дорожки, зоны отдыха, озеленение и чистоту. Если территория ухожена, это стоит показать через точные детали, а не через общую оценку вроде nice place.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676686" y="3236316"/>
            <a:ext cx="3538298" cy="693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Освещение и 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освещения и визуальная упорядоченность часто влияют на восприятие места сильнее, чем кажется. В report лучше описать, как эти элементы меняют удобство и безопасность.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676686" y="4066548"/>
            <a:ext cx="3538298" cy="693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изображением
</a:t>
            </a:r>
            <a:pPr algn="l" indent="0" marL="0">
              <a:lnSpc>
                <a:spcPct val="100000"/>
              </a:lnSpc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Фотография помогает соотнести языковое описание с реальной средой. Это особенно полезно в учебном отчёте, где нужно научиться замечать и точно формулировать видимые признаки.
</a:t>
            </a: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Частотность полезных фраз в отчёте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Связующие конструкции особенно важны в абзацах с описанием плюсов и минусов, потому что они делают анализ последовательным и формальным.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используются универсальные модели и слова-связки, которые помогают сравнивать сильные и слабые стороны без резких оценок.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подборка типичных фраз для report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148600"/>
            <a:ext cx="5422625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оценочных слов лучше заменить на более точные формулировки, чтобы отчёт звучал объективно.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572000" y="3064591"/>
            <a:ext cx="3842615" cy="11735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академическому письму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73124" y="3064592"/>
            <a:ext cx="3842615" cy="11735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report точность важнее эмоций: формальный словарь помогает описывать место спокойно, без разговорных и субъективных выражений.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работы: от наблюдений к структурированному выводу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написать report об оценке места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5354" y="1587736"/>
            <a:ext cx="4233294" cy="168709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клише для основной части и заключения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86953" y="361950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Готовые модели помогают выстроить report последовательно: от описания фактов к оценке и выводу.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покрывают ключевые части текста и помогают сохранить формальный, логичный стиль без повторов.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157678" y="3619500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шаблоны для школьного report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школьников в report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жанров
</a:t>
            </a:r>
            <a:pPr algn="l" indent="0" marL="0">
              <a:lnSpc>
                <a:spcPct val="100000"/>
              </a:lnSpc>
              <a:buNone/>
            </a:pPr>
            <a:r>
              <a:rPr lang="en-US" sz="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Report нередко пишут как essay: с личными рассуждениями вместо фактов, без чёткой цели и без подзаголовков. В результате текст теряет деловой характер и становится менее убедительным.
</a:t>
            </a:r>
            <a:endParaRPr lang="en-US" sz="1382" dirty="0"/>
          </a:p>
        </p:txBody>
      </p:sp>
      <p:sp>
        <p:nvSpPr>
          <p:cNvPr id="11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общий язык
</a:t>
            </a:r>
            <a:pPr algn="l" indent="0" marL="0">
              <a:lnSpc>
                <a:spcPct val="100000"/>
              </a:lnSpc>
              <a:buNone/>
            </a:pPr>
            <a:r>
              <a:rPr lang="en-US" sz="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вроде nice place или good area не дают точной информации. Лучше называть конкретные признаки: освещение, чистоту, доступность, наличие лавочек, указателей и удобных входов.
</a:t>
            </a:r>
            <a:endParaRPr lang="en-US" sz="1382" dirty="0"/>
          </a:p>
        </p:txBody>
      </p:sp>
      <p:sp>
        <p:nvSpPr>
          <p:cNvPr id="12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во временах
</a:t>
            </a:r>
            <a:pPr algn="l" indent="0" marL="0">
              <a:lnSpc>
                <a:spcPct val="100000"/>
              </a:lnSpc>
              <a:buNone/>
            </a:pPr>
            <a:r>
              <a:rPr lang="en-US" sz="4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описании наблюдений школьники часто путают Present Simple и Past Simple. В report важно соблюдать единое время и использовать его последовательно, если не меняется смысл высказывания.
</a:t>
            </a:r>
            <a:endParaRPr lang="en-US" sz="1377" dirty="0"/>
          </a:p>
        </p:txBody>
      </p:sp>
      <p:sp>
        <p:nvSpPr>
          <p:cNvPr id="13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 разговорность
</a:t>
            </a:r>
            <a:pPr algn="l" indent="0" marL="0">
              <a:lnSpc>
                <a:spcPct val="100000"/>
              </a:lnSpc>
              <a:buNone/>
            </a:pPr>
            <a:r>
              <a:rPr lang="en-US" sz="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Частое повторение одних и тех же слов делает текст беднее, а разговорные выражения снижают формальность. Полезно заменять их нейтральной лексикой и использовать связующие слова.
</a:t>
            </a:r>
            <a:endParaRPr lang="en-US" sz="138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229" y="2573391"/>
            <a:ext cx="3986205" cy="20787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2600" y="2573391"/>
            <a:ext cx="3986205" cy="20787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сильного аналитического абзаца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71213" y="1450350"/>
            <a:ext cx="3898617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 с удобным входом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парка есть два основных входа, и оба хорошо обозначены. Центральная дорожка широкая и ровная, а вдоль неё установлены лавочки через равные промежутки, что делает пространство удобным для посетителей разных возрастов.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783018" y="1450350"/>
            <a:ext cx="3898617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видны проблемы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Освещение в боковой части территории заметно слабее, чем у главной аллеи, поэтому вечером этот участок выглядит менее безопасным. Кроме того, указатели размещены не везде, и новым посетителям может быть трудно ориентироваться.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сильных и слабых сторон в учебном отчёте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место сильнее всего оценивается по атмосфере и расположению, а больше всего внимания требует инфраструктура и доступность.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заметны, но низкие баллы по практическим параметрам снижают общую оценку и подсказывают направления улучшения.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оценки места, 2025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894" y="2340564"/>
            <a:ext cx="3848986" cy="153393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оценивания report в 10 классе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17561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проверке учитываются содержание, композиция, язык и формальная подача текста.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результат зависит от сочетания содержания и формы: важны логика, точность и уместный стиль.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17561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требования к письменному report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report связан с реальной жизнью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58774" y="1919627"/>
            <a:ext cx="1801433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проекты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Report полезен при работе над проектами, где нужно кратко представить наблюдения, сравнить варианты и сделать вывод на основе фактов. Такой формат учит отбирать главное.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562503" y="1919627"/>
            <a:ext cx="1801433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Туристические обзоры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поездках и экскурсиях отчёт помогает описывать место без лишней эмоциональности, сохраняя точность. Это особенно важно, если текст предназначен для других людей.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766232" y="1919627"/>
            <a:ext cx="1801433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Волонтёрские исследования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анализе общественных пространств и инициатив report позволяет фиксировать проблемы и сильные стороны понятным языком. Это делает наблюдения полезными для практических решений.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969963" y="1919627"/>
            <a:ext cx="1801433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учёбе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старшеклассников такой текст — тренировка академического письма. Он развивает умение структурировать информацию, аргументировать оценку и писать на английском языке уверенно.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редактирования: от проверки фактов до финальной стилистической правки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 готовый report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отчёт убедительным и информативным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Лучший report опирается на наблюдаемые детали, а не на общие впечатления; поэтому каждая часть текста должна добавлять новую информацию.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доля конкретики и логики, тем убедительнее текст. Слабее выглядят отчёты без вывода и практических предложений.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анализа качества report, 2025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Качественный report: точность, структура, вывод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report об оценке места сочетает факты, нейтральный стиль и продуманную композицию. Он показывает не только впечатление, но и обоснованную оценку, полезную для школьной практики и реальной жизни.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2026-05-31T14:31:08Z</dcterms:created>
  <dcterms:modified xsi:type="dcterms:W3CDTF">2026-05-31T14:31:08Z</dcterms:modified>
</cp:coreProperties>
</file>