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медицинская помощь при травмах: что должен знать ученик 9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правильные действия помогают избежать осложнений до приезда взрослых и медиков.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первую помощь при травмах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может случиться внезапно на уроке, перемене, улице или тренировке. В первые минуты особенно важно не растеряться: именно тогда решается, станет ли состояние лучше или появятся осложнения.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алгоритм действий при любой травме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убедись, что место происшествия безопасно: рядом нет стекла, огня, транспорта, скользких поверхностей или других угроз для тебя и пострадавшего.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 сознание, дыхание и наличие сильного кровотечения. Это помогает быстро понять, насколько ситуация опасна и что нужно сделать в первую очередь.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позови взрослого, школьного медработника или вызови 112 при тревожных признаках. До помощи наблюдай за пострадавшим и не делай лишних движений.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первой помощи при травме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действий до передачи пострадавшего взрослым или медикам.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Ссадины и порезы: обработка неглубокой раны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рану нужно промыть чистой водой, чтобы убрать грязь и мелкие частицы. Края аккуратно обрабатывают антисептиком, не заливая его глубоко внутрь.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повреждение закрывают стерильной салфеткой или пластырем. Если кровь не останавливается, рана глубокая или в ней есть стекло, нужна медицинская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00261"/>
            <a:ext cx="3887700" cy="1537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травм и основные действия при них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сопоставить травму, её признаки и нужную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травмы требуют разных действий; глубина повреждения и сила боли определяют срочность обращения.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первой помощи при травмах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Кровотечение: как остановить его безопасно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наружном кровотечении сразу прижми рану чистой салфеткой, бинтом или тканью. Давление должно быть непрерывным, чтобы кровь начала останавливаться.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кровотечение уменьшится, наложи плотную повязку. Если повреждены рука или нога и нет подозрения на перелом, конечность можно слегка приподнять.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ярко-алая, пульсирует, быстро пропитывает повязку или не останавливается, нужно срочно вызвать 112. Это признак опасной кровопотери.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Слабость, бледность, головокружение и холодный пот говорят, что пострадавшему может становиться хуже. В такой ситуации нельзя оставлять его без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травмы у школьников и их примерная распространенность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относительную частоту типичных школьных травм, а не точную статистику по всем детям.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травмы — ссадины и ушибы; даже они требуют аккуратных действий, чтобы не усилить повреждение.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 типичным школьным и бытовым травмам, составленная для учебной схемы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и растяжения: первые часы после травмы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травмы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 покой, снизь нагрузку и прекрати движение повреждённой частью тела. Это помогает не усилить боль и не увеличить отёк.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ближайшие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делай массаж, не разогревай место травмы и не пытайся «разработать» сустав через боль. При сильной боли или большом отёке нужен врач.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15–20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Приложи холод через ткань, затем сделай перерыв. Повреждённую часть, если возможно, держи выше уровня сердца.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на перелом: признаки и первая помощь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часто сопровождается резкой болью, отёком, деформацией и невозможностью двигать рукой или наступать на ногу. Иногда конечность выглядит неестественно или слышен хруст в момент травмы.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не выпрямлять повреждённую часть и не проверять её движение через боль. Конечность фиксируют доской, картоном, журналом, шарфом или бинтом, захватывая суставы выше и ниже травмы.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и сильное растяжение: запреты и правильные действия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вывих или сильное растяжение сразу прекратите движение конечности и постарайтесь сохранить ей удобное положение. Любая лишняя нагрузка может усилить боль и отек.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вправлять сустав, резко тянуть руку или ногу и проверять подвижность через боль. Такие действия способны повредить связки, сосуды и нервы, а также ухудшить травму.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 нужно зафиксировать подручными средствами, приложить холод через ткань и как можно скорее обратиться за медицинской помощью. При сильной деформации и боли вызывают 112.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872" y="1151850"/>
            <a:ext cx="429745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признаки, при которых нужна срочная помощь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травмы, с которыми можно подождать, от состояний, требующих немедленного вызова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 определяется не внешним видом, а опасными симптомами: кровопотерей, нарушением дыхания, сознания и признаками тяжелого внутреннего повреждения.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первой помощи при травмах, изучаемых в курсе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Ожоги: первая помощь при термической травме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охладите ожог прохладной проточной водой в течение 10–20 минут. Это уменьшает боль и помогает ограничить глубину повреждения. Затем снимите кольца и тесные предметы, пока не появился отек.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охлаждения закройте место ожога чистой сухой неприлипающей повязкой или стерильной салфеткой. Нельзя мазать кожу маслом, кремом, сметаной, зубной пастой или вскрывать пузыри.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головы: признаки опасности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удара головой человек потерял сознание, это всегда повод для срочного вызова помощи. До приезда взрослых или медиков нужно обеспечить покой и наблюдать за состоянием.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считаются рвота, сильная головная боль, сонливость, судороги и нарушение речи. При их появлении пострадавшему нельзя вставать, бегать или возвращаться к игре.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представляют кровь или прозрачная жидкость из носа или ушей. До осмотра врача не дают пищу и напитки, чтобы не ухудшить состояние.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любом ухудшении самочувствия сразу вызывают 112. Чем раньше будет оказана помощь, тем ниже риск тяжелых последствий после травмы головы.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достаточно наблюдения, а когда нужен врач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тяжести симптомов выбрать правильное действие после травмы.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319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66417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оказании первой помощи при травмах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Промывание глубокой раны грязной водой повышает риск инфекции и может занести в ткань новые загрязнения. Для обработки используют чистую воду только при неглубоких повреждениях.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жирных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нельзя смазывать маслом, кремом, сметаной или пастой. Такие вещества мешают охлаждению кожи и затрудняют дальнейшую медицинскую оценку.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застрявшее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вынимать стекло, металл или другой предмет из раны самостоятельно. Это может усилить кровотечение и повредить более глубокие ткани.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попыток вправить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нельзя вправлять силой и нельзя резко тянуть конечность. Неосторожное движение способно усилить боль и повредить связки, сосуды и нервы.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одного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потерял сознание, его нельзя оставлять без присмотра. Нужно сразу позвать взрослых, контролировать дыхание и при необходимости вызвать 112.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осложнения после травмы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особенно важна в первые минуты: чем раньше начаты правильные действия, тем меньше риск ухудшения состояния и боли.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дает своевременное обращение за помощью. Остальные меры работают лучше, если выполнять их спокойно и без лишних движений.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последовательности первой помощи при травмах по материалам курса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для первой помощи при травмах в школе и дома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быть стерильные салфетки, бинт, лейкопластырь, антисептик, перчатки, эластичный бинт, ножницы и холодовый пакет. Эти вещи помогают быстро действовать при порезе, ушибе или ожоге.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Аптечку важно хранить в сухом, доступном и известном всем месте. Хорошо, если рядом лежат чистые салфетки и ватные палочки, чтобы не терять время в нужный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85814"/>
            <a:ext cx="3887700" cy="21668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чек-лист первой помощи при травме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план помогает не растеряться и действовать по порядку, а не делать случайные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безопасность и оценка состояния, затем конкретное действие по типу травмы. Порядок помогает снизить риск ошибок и осложнений.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первой помощи при травмах, изучаемых в школьном курсе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первой помощи при травмах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 — это умение быстро оценить ситуацию, не навредить и вовремя позвать взрослых или 112. Такие действия действительно защищают здоровье.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2026-05-21T02:11:45Z</dcterms:created>
  <dcterms:modified xsi:type="dcterms:W3CDTF">2026-05-21T02:11:45Z</dcterms:modified>
</cp:coreProperties>
</file>