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проект: разнообразие природы родного края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лесам, лугам, рекам и паркам рядом с нами.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одного края не бывает одинаковой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рядом могут соседствовать лес, луг, река и пруд. На растения и животных влияют свет, вода, почва, климат и рельеф, поэтому у каждого места свои обитатели.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168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9392" y="3011606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1248625"/>
            <a:ext cx="40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природу родного края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кустарники и травы украшают землю, дают тень и кормят животных. Они очищают воздух, удерживают влагу и помогают природе оставаться устойчивой и красивой.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нужен людям, зверям и растениям. Он помогает дышать, сохраняет здоровье и делает прогулки приятными. Без него жизнь на земле была бы очень трудной.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грибы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грибы тоже часть природы. Они участвуют в её круговороте: помогают распространять семена, разлагать остатки и поддерживать порядок в природном доме.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ручьи дают влагу растениям и становятся домом для многих животных. Вода поддерживает жизнь во всём крае и делает природу свежей и живой.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места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луга, парки, озёра и реки — это богатства родного края. В каждом месте свои условия, поэтому там живут разные растения и животные.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1"/>
          <p:cNvSpPr txBox="1"/>
          <p:nvPr/>
        </p:nvSpPr>
        <p:spPr>
          <a:xfrm>
            <a:off x="4859100" y="1123774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кусты
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59025" y="1310300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можно увидеть сосну, ель, берёзу и рябину. Они образуют тень, защищают почву и создают уютные укрытия для многих лесных обитателей.
</a:t>
            </a:r>
            <a:endParaRPr lang="en-US" sz="700" dirty="0"/>
          </a:p>
        </p:txBody>
      </p:sp>
      <p:sp>
        <p:nvSpPr>
          <p:cNvPr id="14" name="Text 3"/>
          <p:cNvSpPr txBox="1"/>
          <p:nvPr/>
        </p:nvSpPr>
        <p:spPr>
          <a:xfrm>
            <a:off x="4859100" y="3983949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беречь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59025" y="4170475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ломать ветки и не мусорить, лес остаётся домом для животных и местом отдыха для людей. Его красота зависит от бережных рук.
</a:t>
            </a:r>
            <a:endParaRPr lang="en-US" sz="700" dirty="0"/>
          </a:p>
        </p:txBody>
      </p:sp>
      <p:sp>
        <p:nvSpPr>
          <p:cNvPr id="16" name="Text 5"/>
          <p:cNvSpPr txBox="1"/>
          <p:nvPr/>
        </p:nvSpPr>
        <p:spPr>
          <a:xfrm>
            <a:off x="4859100" y="3268905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работа природы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59025" y="3455431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папоротник и мох вносят свой вклад в жизнь леса. Они сохраняют влажность, украшают лесную подстилку и создают особую лесную атмосферу.
</a:t>
            </a:r>
            <a:endParaRPr lang="en-US" sz="700" dirty="0"/>
          </a:p>
        </p:txBody>
      </p:sp>
      <p:sp>
        <p:nvSpPr>
          <p:cNvPr id="18" name="Text 7"/>
          <p:cNvSpPr txBox="1"/>
          <p:nvPr/>
        </p:nvSpPr>
        <p:spPr>
          <a:xfrm>
            <a:off x="4859100" y="2553862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леса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59025" y="2740387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дарит ягоды, грибы, прохладу и чистый воздух. Он помогает удерживать влагу в земле и защищает её от сильного ветра.
</a:t>
            </a:r>
            <a:endParaRPr lang="en-US" sz="700" dirty="0"/>
          </a:p>
        </p:txBody>
      </p:sp>
      <p:sp>
        <p:nvSpPr>
          <p:cNvPr id="20" name="Text 9"/>
          <p:cNvSpPr txBox="1"/>
          <p:nvPr/>
        </p:nvSpPr>
        <p:spPr>
          <a:xfrm>
            <a:off x="4859100" y="1838818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жители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4859025" y="2025344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белка, заяц, лиса, дятел, сова и муравьи. Каждый из них находит в лесу пищу, дом и безопасные места для жизни.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большой зелёный дом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— мир цветов и насекомых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ковёр из цветов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летом похож на разноцветный ковёр. Среди трав видны ромашки, клевер, колокольчики и васильки, а над ними всё время движется маленькая жизнь. Здесь особенно заметно, как тесно связаны красота и польза.
</a:t>
            </a:r>
            <a:endParaRPr lang="en-US" sz="1220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помощники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бабочки, шмели и жуки прилетают на луг за нектаром и пыльцой. Перелетая с цветка на цветок, они помогают растениям размножаться. А сами находят здесь корм и укрытие для своего необычайно занятого дня.
</a:t>
            </a:r>
            <a:endParaRPr lang="en-US" sz="12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озеро рядом с нами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 воды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берегов часто растут камыш, рогоз, осока и ива. Им нравится влага, поэтому такие растения хорошо чувствуют себя там, где земля всегда чуть влажная.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водоёмах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реке и озере можно встретить рыб, лягушек, уток, стрекоз и водомерок. Одни живут в воде, другие приходят сюда за пищей и безопасным местом.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вода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дают влагу растениям и служат домом животным. Без воды природа вокруг стала бы беднее, суше и тише, а жизнь многих обитателей нарушилась бы.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берега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остаются красивыми, когда люди не шумят, не мусорят и не тревожат животных. Тогда у воды приятно гулять и наблюдать за природой.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8672" y="1567421"/>
            <a:ext cx="33075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65761"/>
            <a:ext cx="378000" cy="336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38671" y="3144761"/>
            <a:ext cx="330750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родного края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соседи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Воробьи, синицы, сороки и голуби часто встречаются в садах, парках и дворах. Они быстро приспосабливаются к жизни рядом с человеком.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леса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 помогает лесу, потому что ищет насекомых под корой. Его стук слышен издалека и напоминает, что лес полон жизни.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 воды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 и озёр можно заметить уток и чаек. Здесь птикам легче находить корм, а водоёмы становятся для них удобным местом отдыха.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помощь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птицам труднее добывать пищу. Кормушки с чистым зерном и семечками помогают им пережить холодное время и не улетать далеко.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и их следы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тропинке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мягкой земле и снеге остаются отпечатки лап, дорожки и мелкие следы. По ним можно понять, кто проходил здесь совсем недавно.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узнаём потом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рассмотреть следы, можно узнать, какие животные живут рядом. Иногда сам зверёк уже убежал, а его следы всё ещё рассказывают историю.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у норки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заметны норки, погрызы шишек и следы от веточек. Такие подсказки оставляют белка, крот, ёжик или другие осторожные звери.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— зелёная защита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сосна, ель и клён очищают воздух, дают тень и делают места вокруг прохладнее. Для многих животных они становятся домом и укрытием.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важны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растений животным было бы негде прятаться и нечем питаться. Они связывают между собой воздух, воду и землю в единую живую систему.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у дороги и поля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создают зелёный покров, удерживают почву и украшают луга. Среди них растут знакомые лекарственные растения, если им хватает света и влаги.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— корм для птиц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Рябина и калина особенно важны осенью и зимой. Их ягоды помогают птицам находить пищу, когда в природе становится меньше корма.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которые особенно важны для природы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рвать редкие цветы, не мусорить и не тревожить животных, у них больше шансов остаться в природе.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правила помогают сохранить редкие виды рядом с нами.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 и материалы проекта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помогает природе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наблюдениям школьников: сначала — аккуратное поведение, потом — полезные дела для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меняется по временам года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814514" y="1113235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814514" y="1650134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затихает и укрывается снегом. Следы на белой дорожке помогают заметить, кто проходил здесь утром: птица, заяц или лиса.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2911742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13147" y="3448640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тает, набухают почки, распускаются первые цветы. Возвращаются перелётные птицы, и природа словно просыпается после долгого сна.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546936" y="2312239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2546936" y="2849138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Кругом зелено, тепло и очень шумно от жизни. Цветут растения, в воздухе жужжат насекомые, а дни становятся длинными и светлыми.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4680725" y="1712737"/>
            <a:ext cx="1917000" cy="27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4680725" y="2249635"/>
            <a:ext cx="1917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желтеют, краснеют и опадают, а птицы собираются в стаи. Многие животные запасают корм и готовятся к холодам.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природа полезна людям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для прогулки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парк похожи на большой зелёный отдыхальник, где можно гулять, дышать и слушать птиц. После такой прогулки голова будто становится легче, а настроение — солнечнее. Даже короткая дорожка между деревьями помогает человеку отдохнуть.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наблюдения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внимательно смотрит на лист, след на снегу или гнездо в кустах, он учится замечать главное. Природа развивает любознательность, терпение и умение радоваться маленьким находкам каждый день.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пища и лекарства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дарит людям воду, ягоды, фрукты, грибы и полезные растения. Из некоторых трав делают лекарства, а чистые водоёмы помогают сохранять здоровье. Без этих богатств жизнь была бы намного труднее и скучнее.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0017" y="2971106"/>
            <a:ext cx="30375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8315" y="2971106"/>
            <a:ext cx="35437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прогулок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снимали знакомые тропинки, деревья и уголки двора. Потом сравнивали кадры и замечали, как природа меняется после дождя, снега или яркого солнца.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наблюдений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отмечали, где растут цветы возле дома, где слышно пение птиц и где особенно красиво после дождя. Так карта родного края стала живой и понятной.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и зарисовки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альбомах появились лес, луг, птицы и любимые растения. Рисунок помогает рассмотреть детали внимательнее, чем быстрый взгляд во время прогулки.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записи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тетрадях мы отмечали дату, погоду и свои открытия. Эти маленькие заметки помогают не забыть, что именно увидели сегодня, а завтра найти новое.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наблюдения в проекте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природе родного края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03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Муравьиный город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03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строят большие дома из хвоинок, веточек и земли. В таком муравейнике есть ходы, комнаты и кладовые, а у каждого обитателя — своя важная работа.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631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помощники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631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жук, муравей или гусеница выполняют свою часть природной работы. Одни рыхлят почву, другие служат кормом птицам, а значит, в природе никто не бывает лишним.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655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Белкины запасы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55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прячет орехи, шишки и семена на зиму в разных местах. Потом она находит не все тайники, зато лесу может помочь вырасти новое дерево.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679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Дятел-исследователь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6679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 стучит по стволу не для концерта, а чтобы найти насекомых под корой. Его крепкий клюв помогает добывать корм и защищает птицу от трудной работы.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которые особенно нужно беречь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родник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родника вода особенно прозрачная и прохладная, поэтому его легко испортить мусором или грязной обувью. Если рядом тихо и чисто, питьевую воду смогут найти и люди, и звери, и птицы.
</a:t>
            </a:r>
            <a:endParaRPr lang="en-US" sz="1270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Луговая тропинка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Цветущий луг кажется нарядным ковром, но его травы очень нежные. Если бегать по нему без нужды или разводить костёр, красота исчезнет быстро, а вернуть её будет уже не так просто.
</a:t>
            </a:r>
            <a:endParaRPr lang="en-US" sz="12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на природе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прогулки: от любования природой — к аккуратным и безопасным действиям.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узнали о разнообразии природы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— разные жители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луг и водоём отличаются светом, влагой, почвой и температурой. Поэтому у каждого уголка природы свои растения и животные, словно у каждого — свой характер.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связано между собой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дают тень, трава кормит насекомых, а вода нужна всем живым существам. Если убрать одну часть, остальным станет труднее жить и расти.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интересно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смотришь вокруг, тем больше замечаешь: почки на ветках, следы на земле, пение птиц. Природа любит внимательных наблюдателей и щедро показывает им свои секреты.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постоянно меняется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 тропинке сухо, завтра лужа, а через неделю уже первые жёлтые листья. Родной край не стоит на месте — он живёт, дышит и удивляет каждый день.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вклад в сохранение природы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 птиц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мы собираем семена и чистое зерно для кормушек. Такая помощь особенно важна в мороз, когда птицам трудно найти еду под снегом.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территория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уборке двора и парка делает место красивее уже сразу. Бумага, пластик и стекло не лежат где попало, а отправляются туда, где им положено быть.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деревья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растений помогает украсить школьный двор и улицу. Маленький саженец сначала выглядит скромно, зато потом радует тенью, цветами и свежим воздухом.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прогулки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ходить по тропинкам, не шуметь и не тревожить живых обитателей, природа остаётся спокойной. Тогда и людям, и зверям, и насекомым в ней удобно жить.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нами — живая и хрупкая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увидели, что родной край полон чудес: от лесной тени до ряби на воде. Если беречь его каждый день, он будет радовать и нас, и тех, кто придёт после нас.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2026-05-26T03:19:27Z</dcterms:created>
  <dcterms:modified xsi:type="dcterms:W3CDTF">2026-05-26T03:19:27Z</dcterms:modified>
</cp:coreProperties>
</file>