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одну или две буквы н по грамматическим признакам.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разных частях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 диктантах и сочинениях. Чтобы не ошибаться, нужно определять часть речи, замечать суффиксы, зависимые слова и краткую форму слова.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правило о н и нн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слов с н и нн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часть речи, затем проверяем суффикс и условия написания.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зависит не от звучания, а от грамматической формы и строения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 и НН в разных частях речи» для 7 класса.
</a:t>
            </a:r>
            <a:endParaRPr lang="en-US" sz="7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одной буквой н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причастием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 и отвечает на вопрос «какой? что сделанный?», оно может оказаться причастием. Тогда важны зависимые слова и другие признаки, а не только внешний вид слова.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—ан-, -ян-, -ин-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прилагательных обычно пишется одна н: кожаный, песчаный, гусиный, лебединый. Эти слова обозначают материал, признак или отношение к предмету, поэтому их легко распознать по значению.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чаще называет постоянный признак предмета. Например, кожаный мяч обозначает материал, а не действие. Такой ориентир помогает быстрее выбрать правильное написание в упражнениях и диктантах.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слово с похожими примерами: гусиный, лебединый, песчаный. Когда ученик видит общий суффикс, правило запоминается легче и начинает применяться без лишних сомнений.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двумя буквами нн
</a:t>
            </a:r>
            <a:endParaRPr lang="en-US" sz="2388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—енн-, -онн-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прилагательных с этими суффиксами пишется нн: осенний, традиционный, авиационный, торжественный. Двойная н помогает показать, что слово образовано по определённой модели.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школьных текстах очень часто, поэтому их стоит заранее выучить. Особенно полезно проговаривать слово по составу: основа, суффикс, окончание.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 н + суффикс -н-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уже оканчивается на н, а затем добавляется суффикс -н-, также получается нн: длинный, каменный, истинный. Такое написание нужно просто запомнить вместе с примерами.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примерами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ученик сравнивает похожие формы, тем легче замечает, где одна н, а где нн. Регулярная тренировка снижает количество ошибок в письменных работах.
</a:t>
            </a:r>
            <a:endParaRPr lang="en-US" sz="10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Слова-исключения, которые нужно запомнить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стеклянный, оловянный, деревянный пишутся с нн, хотя не подходят под обычную схему суффиксов. Их нужно запомнить как отдельные случаи, не опираясь только на правило.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ветреный — безветренный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пишется с одной н, а безветренный — с нн. Различие объясняется составом слова: приставка меняет орфографию, и именно её надо заметить при проверке.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выделять морфемы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подчеркнуть корень и суффикс, исключения запоминаются быстрее. Такой способ помогает увидеть, почему похожие слова пишутся по-разному и не путаться в похожих формах.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встречаются чаще всего
</a:t>
            </a:r>
            <a:endParaRPr lang="en-US" sz="273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учебных примеров и помогает увидеть, где чаще возникают трудности.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прилагательные и причастия: именно они требуют внимательной проверки формы, суффикса и зависимых слов.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примеров по теме «Н и НН в разных частях речи».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выбора: н или нн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орфограммы по грамматическим признакам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656786"/>
            <a:ext cx="1533000" cy="1362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Причастия: когда пишется нн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обычно пишется нн: решённый пример, сваренный суп, прочитанная книга. Двойная н связана с формой слова и его происхождением от глагола.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
</a:t>
            </a:r>
            <a:pPr algn="ctr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наличии причастия говорят зависимые слова, приставка и связь с глаголом совершенного вида. Эти признаки помогают отличить причастие от прилагательного и выбрать правильное написание.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причастиях пишется одна н: задача решена, письмо отправлено, суп сварен. Поэтому важно сначала определить форму слова, а уже потом писать окончание и орфограмму.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23" y="1029750"/>
            <a:ext cx="3071953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причастие и прилагательное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слова есть зависимое слово, оно чаще всего становится причастием: жаренный на масле, квашенный в кадке, раненный в бою. Без зависимых слов обычно пишется одна 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Определяй 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постоянный признак предмета, а причастие связано с действием. Поэтому жареный картофель — это признак блюда, а жаренный на масле картофель — результат действия.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вести себя по-разному в предложении. Чтобы не ошибиться, нужно смотреть на соседние слова и задавать вопрос к форме, а не полагаться только на 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1714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одинаковым корнем могут писаться по-разному: решающими становятся часть речи и условия образования.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корень не гарантирует одинаковое написание: нужно определять часть речи и грамматические признаки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 и НН в разных частях речи».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50" y="1655850"/>
            <a:ext cx="6384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наречиях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на -о и -е сохраняется написание, которое было в слове-основе. Поэтому при разборе сначала нужно вспомнить, от какой формы образовано наречие.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количество н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исходное прилагательное пишется с нн, то и наречие обычно сохраняет нн: торжественно, неожиданно. Правило не зависит от звучания, а связано с происхождением слова.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сопоставить наречие с исходным прилагательным и выделить суффикс. Такой приём помогает быстро объяснить написание слов странно и медленно.
</a:t>
            </a:r>
            <a:endParaRPr lang="en-US" sz="7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существительных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слово по морфемам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бессонница, путаница, подлинник одна из букв н может входить в корень или суффикс. Морфемный разбор помогает увидеть структуру слова без догадок.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производящее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установить, от какого слова образовано существительное. Именно исходная основа часто подсказывает, почему в слове пишется одна или две буквы 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способ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существительных написание определяется по-разному: где-то нн связано с суффиксом, а где-то — с основой. Поэтому важно не запоминать слово отдельно, а понимать модель образования.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трудные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необычно, нужно сверить его с правилом и словарным написанием. Такой шаг особенно полезен в словах, где написание не угадывается по слуху.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статистику, а наиболее заметные затруднения, встречающиеся при выполнении упражнений и диктантов по 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выбором части речи и пропуском зависимых слов; значит, проверку нужно начинать с грамматического анализа.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 типичных ошибок при изучении темы в 7 классе.
</a:t>
            </a:r>
            <a:endParaRPr lang="en-US" sz="6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при выборе между н и нн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запоминания и сравнения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и раненный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раненый — раненный в ногу разница видна сразу: зависимое слово переводит форму в причастие и требует написания нн. Контекст меняет орфограмму.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Кованый и кованная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Кованый пишется с одной н, если это прилагательное. Но в сочетании кованная мастером решётка появляется зависимое слово, и написание становится нн, как у причастия.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и безветренный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ветреный и безветренный удобно сравнивать рядом: первое относится к исключениям, второе содержит приставку без- и пишется с нн. Такие пары хорошо запоминаются визуально.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269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подборка помогает быстро вспомнить написание слов из разных частей речи и не смешивать правило с произношением.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определяется не только звучанием, но и частью речи, происхождением слова и морфемным составом.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мини-словарь по теме «Н и НН».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правил по частям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орфограмма встречается чаще всего в учебных примерах и почему именно эти группы требуют особого внимания.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прилагательные и причастия, поэтому сначала нужно определить грамматическую форму слова, а затем применять правило.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по теме; значения условные, для наглядности.
</a:t>
            </a:r>
            <a:endParaRPr lang="en-US" sz="7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ловушки при письме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почти одинаково, но писаться по-разному. Поэтому нельзя выбирать н или нн только на слух: сначала нужно определить смысл и грамматическую форму.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зависимого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заметить зависимое слово, можно ошибочно принять причастие за прилагательное. Именно так появляются ошибки в сочетаниях вроде раненный в бою и кованная мастером решётка.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трудность связана с суффиксами -ан-, -ян-, -ин-, -енн-, -онн-. От их выбора зависит написание, поэтому при разборе важно выделять морфемы точно.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нужно просто помнить: ветреный, стеклянный, оловянный, деревянный. Они не всегда подчиняются самой очевидной модели, поэтому исключения стоит повторять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легче всего освоить, если каждый раз определять часть речи, искать суффикс и зависимые слова, а затем сверять слово с исключениями и алгоритмом.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НН: правило, которое становится понятным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2026-05-28T13:18:26Z</dcterms:created>
  <dcterms:modified xsi:type="dcterms:W3CDTF">2026-05-28T13:18:26Z</dcterms:modified>
</cp:coreProperties>
</file>