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П.И. Чайковский и опера «Пиковая дама»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тайна и чувства в одной знаменитой опере.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родилась опера «Пиковая дама»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Оперу написал П.И. Чайковский на сюжет Пушкина. Либретто создал его брат Модест, а премьера прошла в 1890 году в Мариинском театре. Произведение сразу поразило слушателей своей драматичностью.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повести Пушкина к музыкальной истории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Пушкина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 придумал историю о тайне трёх карт и необычной силе случая. Именно она стала основой для будущей оперы.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оперная версия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Модест Чайковский написал либретто, а Пётр Ильич сделал сюжет шире и музыкальнее. В нём стало больше сцен, чувств и переживаний героев.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Премьера в 1890 году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декабря 1890 года опера впервые прозвучала в Мариинском театре. Зрители сразу заметили её сильные эмоции и напряжённую музыку.
</a:t>
            </a:r>
            <a:endParaRPr lang="en-US" sz="10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«Пиковой даме» музыка то звучит мягко и певуче, то становится резкой и тревожной. Так композитор помогает нам почувствовать радость, страх и волнение героев.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мелодии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родился в 1840 году и стал одним из самых известных русских композиторов. Его мелодии легко запоминаются и часто очень трогают слушателей.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Ильич Чайковский — автор музыки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оперы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Германн — офицер, который мечтает узнать секрет трёх карт и быстро разбогатеть. Он умный, но слишком увлекается своей целью.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— добрая и смелая девушка. Она верит в любовь и счастье, но оказывается втянутой в опасную историю.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Графиня, а также князь Елецкий, Томский и Сурин создают вокруг героев мир старого Петербурга — красивый, блестящий и немного строгий.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опере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трёх карт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легенда о трёх выигрышных картах становится главным секретом оперы. Она кажется почти сказочной, но из-за неё начинается серьёзная беда.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Германн верит, что тайна поможет ему быстро разбогатеть. Из-за этого он перестаёт замечать дружбу, любовь и простые честные поступки.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учит: лёгкая удача не всегда приносит счастье. Иногда желание получить всё сразу приводит к потере самого важного.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любит искренне и верит в добро. Она мечтает о счастливой жизни и хочет быть рядом с Германном, но её ждут испытания.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Лизы слышны мягкость, тепло и грусть. Этот образ напоминает, что в опере есть не только тайна, но и нежные чувства.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— светлый образ оперы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Германн — человек, который ошибается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Германн не ищет веселья. Его больше всего занимает мысль о выигрыше и о тайне, которая, как ему кажется, изменит его жизнь.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он думает о богатстве, тем меньше замечает чувства других людей. Из-за этого он начинает поступать всё более неосторожно.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его характер слышен в резких и напряжённых интонациях. Они передают тревогу, внутреннюю борьбу и сильное волнение.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Германн становится примером человека, который слишком поверил в лёгкую победу. Его мечта оказывается сильнее разума и добрых чувств.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24" y="1377928"/>
            <a:ext cx="189000" cy="21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405048"/>
            <a:ext cx="202200" cy="16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27" y="3197877"/>
            <a:ext cx="162000" cy="21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24998"/>
            <a:ext cx="202200" cy="161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опере Чайковского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Балы и свет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слышится блеск больших залов, где люди танцуют, разговаривают и следят друг за другом. Петербург кажется нарядным и торжественным.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сцены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балами появляются офицеры и строгие разговоры. Это делает город живым и показывает, что в нём много разных настроений.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тайна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тихие комнаты, и ночные минуты, когда всем становится тревожно. В такие моменты Петербург кажется загадочным, почти как сказка.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театр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похож на сцену, где каждый герой играет свою роль. Поэтому история звучит ярко, красиво и немного таинственно.
</a:t>
            </a:r>
            <a:endParaRPr lang="en-US" sz="10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запоминающиеся сцены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Ария Лизы: тихая надежда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сцене Лиза словно говорит сердцем. Её музыка звучит мягко и трепетно, как будто девочка боится потерять своё счастье. Слушатель сразу чувствует её любовь, тревогу и доброту.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у графини: шаги и шорохи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Германн приходит к графине, в музыке становится темно и страшновато. Звуки напоминают тихие шаги в старом доме и ожидание чуда, которое может обернуться бедой. Эта сцена запоминается своим напряжением.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 удачу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Игорные эпизоды звучат резко и волнительно, будто в воздухе дрожит важное решение. Музыка показывает, как Германн всё сильнее увлекается тайной трёх карт. В этих сценах слышны азарт, страх и печальный конец мечты.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показывает чувства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Нежные мелодии помогают услышать любовь Лизы и её мечту о счастье. Чайковский делает музыку певучей и тёплой, чтобы в ней чувствовались доверие, доброта и тихая надежда.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истории появляется опасность, оркестр звучит тревожно и резко. Быстрый ритм, громкие акценты и напряжённые интонации передают страх Германна и его внутреннюю борьбу.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опере словно сама рассказывает сюжет без слов. Она подсказывает, кто переживает, кто надеется, а кто ошибается, и помогает слушателю лучше понять каждую сцену.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мечты к трагедии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опере показывает, как желание лёгкого успеха приводит Германна к беде.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оперы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показывает, что желание быстро разбогатеть может заслонить человеку любовь, дружбу и здравый смысл. Когда цель становится важнее всего, легко сделать неверный шаг.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напоминает, что настоящее счастье не покупают и не выигрывают. Оно рождается из честности, доброты и верности людям, которые рядом.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Германна учит думать о последствиях своих поступков. Один опасный выбор способен изменить не только судьбу героя, но и жизнь тех, кто его любит.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Графиня — загадочная героиня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силуэт из 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Графиня появляется как будто из старинного, почти сказочного мира. Её строгий взгляд и медленные движения создают ощущение тайны, словно в доме спрятана старая история, которую помнят только стены и свечи.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Секрет, о котором нельзя забыть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внешней холодностью графини чувствуется длинная жизнь, полная событий. Она хранит важный секрет, и именно это делает её образ таким загадочным. Зритель понимает: перед ним не просто строгая дама, а человек с прошлым.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Грусть за молчаливой улыбкой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графине есть не только страх, но и печаль. Её старость, воспоминания и одиночество слышны даже в том, как её показывает музыка. Из-за этого она кажется одновременно пугающей и немного жалкой.
</a:t>
            </a:r>
            <a:endParaRPr lang="en-US" sz="10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04625"/>
            <a:ext cx="324900" cy="28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686575"/>
            <a:ext cx="324900" cy="32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719065"/>
            <a:ext cx="324900" cy="2599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опера интересна и детям, и взрослым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построена как увлекательный рассказ с тайной, ошибкой и финалом. За событиями легко следить, потому что у каждого героя есть ясная цель и заметный характер.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слышны любовь, страх, надежда и отчаяние. Такие эмоции понятны и детям, и взрослым, поэтому история быстро вызывает сочувствие и интерес.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говорит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помогает понять сюжет без длинных объяснений. Музыка подсказывает настроение сцены: то она нежная, то тревожная, то совсем грозная.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театральное приключение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есть балы, тайна, старая графиня и азарт игры. Из-за этого опера напоминает захватывающее приключение, которое хочется смотреть и слушать до конца.
</a:t>
            </a:r>
            <a:endParaRPr lang="en-US" sz="10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оперу внимательнее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последовательность помогает лучше понять героев, музыку и смысл истории.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«Пиковая дама»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напоминает, что деньги не должны становиться важнее совести. Если человек думает только о выигрыше, он может потерять друзей, любовь и уважение к себе.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учит замечать последствия своих поступков. В ней видно: один неверный выбор способен запустить целую цепочку бед, как маленький камешек, который вызывает лавину.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понять ценность настоящих чувств. Любовь, верность и доброта делают жизнь по-настоящему богатой, даже если в кармане не звенят монеты.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«Пиковая дама» напоминает: важно вовремя остановиться и не гнаться за лёгкой удачей. Иногда самый мудрый шаг — отказаться от опасного желания и выбрать честный путь.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0646"/>
            <a:ext cx="3099600" cy="284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550" y="2300810"/>
            <a:ext cx="3187500" cy="284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«Пиковая дама» в русской культуре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Опера, которую знают далеко за пределами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«Пиковая дама» стала одной из самых известных русских опер. Её ставят в разных странах, потому что сюжет о тайне, любви и ошибке понятен людям в любом уголке мира.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которую легко узнать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Мелодии Чайковского запоминаются с первого прослушивания. Они помогают почувствовать красоту русской оперы и её особую выразительность, где музыка умеет говорить почти как живой человек.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1085000"/>
            <a:ext cx="39945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«Пиковая дама» остаётся важной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2690125"/>
            <a:ext cx="3575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опера соединяет музыку Чайковского, сюжет Пушкина и живые чувства героев. Она учит думать о выборе, ценить любовь и понимать, как музыка может рассказывать историю.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2026-05-24T22:42:49Z</dcterms:created>
  <dcterms:modified xsi:type="dcterms:W3CDTF">2026-05-24T22:42:49Z</dcterms:modified>
</cp:coreProperties>
</file>