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в русском языке
</a:t>
            </a:r>
            <a:endParaRPr lang="en-US" sz="3367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называют предметы, признаки и действия.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 частях речи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частей речи помогает точнее читать, грамотнее писать и уверенно разбирать слова. Эта тема учит видеть, как слово работает в предложении и почему его форма меняется.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самостоятельных частей речи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самостоятельная часть речи называет что-то конкретное: предмет, признак, действие, количество или состояние. Благодаря этому такие слова несут основную смысловую нагрузку в предложении.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по формам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 них могут изменяться по числам, падежам, родам, временам или лицам. Именно по этим признакам слово часто удаётся точно определить и правильно употребить.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для 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обычно становятся главными или второстепенными членами предложения. Они строят смысл фразы, связывают слова между собой и делают речь понятной.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Опознаются по вопросам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часть речи, нужно задать к слову вопрос и понять его значение. Этот способ помогает отличать похожие слова и не путать их роль в 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650526"/>
            <a:ext cx="4300800" cy="21883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основные части речи по вопросам, значению и примерам.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значение — самые быстрые ориентиры для определения части речи.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речи: вопросы и 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названия предметов и явлений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и что называют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людей, животных, предметы, явления, события и чувства: ученик, кошка, лес, дождь, дружба. Это одна из самых важных частей речи, потому что она называет всё, о чём мы говорим.
</a:t>
            </a:r>
            <a:endParaRPr lang="en-US" sz="934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собственными и нарицательными, одушевлёнными и неодушевлёнными. Такое деление помогает точнее понять, о каком именно предмете или лице идёт речь.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существительных изменяется по числам и падежам: книга — книги — книге. Это изменение помогает слову выражать разные отношения в предложении и связывать его с другими словами.
</a:t>
            </a:r>
            <a:endParaRPr lang="en-US" sz="934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употребляются только в единственном или только во множественном числе. Такие формы нужно запоминать, чтобы не ошибаться в употреблении слова в речи и на письме.
</a:t>
            </a:r>
            <a:endParaRPr lang="en-US" sz="9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форма показывает, какую роль слово выполняет в предложении и с какими словами связано.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окончания помогает выразить отношение существительного к другим словам и отличить падежи по вопросам.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изменяется существительное по падежам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591" y="2183062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8515" y="2183062"/>
            <a:ext cx="4116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признаки предметов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внешний вид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точно описывать предмет: красный, светлый, блестящий. Они называют цвет и другие заметные свойства, чтобы образ был яснее и выразительнее.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форма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большой, маленький, круглый, узкий показывают размер и форму. Такие прилагательные делают описание предмета более точным и позволяют легко представить его в воображении.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оценка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Добрый, строгий, весёлый, умный — это прилагательные, которые передают качества человека или отношение к предмету. Они часто помогают автору выразить своё впечатление.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ctr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зависит от существительного и согласуется с ним в роде, числе и падеже: красный мяч, красная лента, красное яблоко. Поэтому в тексте оно работает как определение.
</a:t>
            </a:r>
            <a:endParaRPr lang="en-US" sz="123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местоимения делают речь связной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 хочется повторяться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рассказе местоимение заменяет уже названное слово и делает речь легче. Вместо повторов появляются я, он, этот или мой, и текст звучит естественнее и плавнее.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уточнить вопрос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местоимение помогает не назвать предмет прямо, а только спросить о нём: кто, что, какой, сколько. Так вопрос становится частью смысла и задаёт направление для ответа.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связываются в текст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соединяют предложения между собой и удерживают внимание читателя на одном и том же предмете. Благодаря им рассказ не распадается на отдельные фразы, а воспринимается как единое целое.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помогают увидеть, что местоимения выполняют разные задачи в речи и тексте.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часть речи объединяет несколько групп, поэтому значение важнее внешнего сходства слов.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 по значению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 слова, которые называют количество или порядок при счёте. Числительные особенно часто встречаются в датах, времени, номерах и математических задачах.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самостоятельных частей речи обычно изучают в школьном курсе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числительное в предложении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 вопросу, значению и возможности замены числом или порядковым словом.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действие, процесс, состояние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Название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называют то, что делает предмет: бежать, читать, строить, думать. Они помогают показать движение мысли или поступка и делают высказывание динамичным.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Обозначение состояния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глаголы передают не только действие, но и состояние: спит, светает, растёт. Такие слова показывают, что происходит с предметом или вокруг него.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Изменение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изменяется по временам, числам и лицам, а в прошедшем времени — ещё и по родам. В предложении он чаще всего выступает сказуемым.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времени помогает точно понять, когда происходит действие и как оно связано с моментом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всего три времени: настоящее, прошедшее и будущее. По форме слова можно определить, происходит ли действие сейчас, уже произошло или только будет.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языку, 6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глагола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как, где, когда и насколько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называет признак действия или другого признака. Оно помогает уточнить, как именно происходит действие, где оно происходит, когда и в какой степени.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какие вопросы отвечает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наречия отвечают на вопросы как? , где? , когда? , насколько? и в какой степени?. По этим вопросам легко отличить их от других частей речи.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точнее и выразительнее: быстро, тихо, рядом, вчера, очень. Без них описание действий было бы беднее и менее ясным для читателя.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ведёт себя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обычно не изменяется и в предложении чаще всего является обстоятельством. Оно поясняет сказуемое, добавляя важные детали о действии или признаке.
</a:t>
            </a:r>
            <a:endParaRPr lang="en-US" sz="12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увидеть, чем части речи отличаются по вопросу, значению и грамматическим признакам.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удобнее всего различать по вопросу и значению. Дополнительная проверка по грамматическим признакам помогает избежать ошибок при разборе.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«Самостоятельные части речи»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самостоятельных частей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холодно, жарко, темно помогают описать состояние природы и окружающей среды. Они особенно полезны, когда важно передать общую картину без подробного описания предметов.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весело, грустно, жаль передают внутреннее состояние человека. С их помощью можно точно показать чувства, не называя самого действующего лица.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употребляются в безличных предложениях, где нет подлежащего. Это делает высказывание коротким, ясным и очень точным по смыслу.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Категория состояния помогает выразить общую оценку ситуации: тихо, страшно, тесно. Эти слова особенно важны в описании обстановки, настроения и самочувствия.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самостоятельные части речи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части речи по вопросу, значению, изменяемости и роли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самостоятельных частей речи в речи и тексте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453250" y="134977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людей, животных, предметы, явления и чувства. Без существительных невозможно точно обозначить, о ком или о чём идёт речь в предложении.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53250" y="2039458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
</a:t>
            </a:r>
            <a:pPr algn="ctr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показывают, что происходит в тексте. Именно глаголы делают речь подвижной, помогают передать действие, изменение и развитие событий.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2453250" y="272912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и наречия
</a:t>
            </a:r>
            <a:pPr algn="ctr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описывают признаки предметов, а наречия уточняют действия. Вместе они делают описание точнее, ярче и понятнее для читателя.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2453250" y="3418800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числительные
</a:t>
            </a:r>
            <a:pPr algn="ctr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связывают предложения и помогают избежать повторов, а числительные передают точность. Благодаря им текст становится связным и аккуратным по смыслу.
</a:t>
            </a:r>
            <a:endParaRPr lang="en-US" sz="1072" dirty="0"/>
          </a:p>
        </p:txBody>
      </p:sp>
      <p:sp>
        <p:nvSpPr>
          <p:cNvPr id="13" name="Text 6"/>
          <p:cNvSpPr txBox="1"/>
          <p:nvPr/>
        </p:nvSpPr>
        <p:spPr>
          <a:xfrm>
            <a:off x="2453250" y="4108475"/>
            <a:ext cx="42375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категории состояния
</a:t>
            </a:r>
            <a:pPr algn="ctr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передать погоду, настроение и общую обстановку. Такие слова особенно полезны там, где нужно кратко и выразительно описать состояние.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предложение может содержать сразу несколько самостоятельных частей речи, и каждая из них выполняет свою роль в передаче смысла.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речи работают вместе: одни называют предметы, другие показывают действие, а третьи уточняют его признаки и количество.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Предложение: «Сегодня три ученика быстро прочитали интересную книгу»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речи в одном предложении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 — основа точной речи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помогают назвать всё важное в языке: предметы, признаки, действия, количество и состояние. Если уверенно различать их, легче читать, писать и строить точные, выразительные высказывания.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2026-05-28T04:50:02Z</dcterms:created>
  <dcterms:modified xsi:type="dcterms:W3CDTF">2026-05-28T04:50:02Z</dcterms:modified>
</cp:coreProperties>
</file>