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Мезозой: эпоха динозавров и птиц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триаса, юру и мел.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мезозой — ключ к истории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186 миллионов лет жизнь после пермского кризиса восстановилась, заняла новые среды и дала начало многим современным группам животных. Именно тогда сформировались линии динозавров, птиц, млекопитающих и морских рептилий.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Юра: 201–145 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климат и обширные леса создали условия для расцвета гигантских динозавров и появления первых птиц.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Мел: 145–66 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цветковые растения, усилилось разнообразие динозавров и птиц, а завершилась эра массовым вымиранием.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Триас: 252–201 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восстановление экосистем, а свободные ниши быстро заняли первые динозавры, птерозавры и ранние млекопитающие.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мезозоя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направляла эволюцию мезозойских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тектоники плит, климата и биологического разнообразия в мезозое.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материк — разные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мезозоя почти вся суша была собрана в Пангею, поэтому многие организмы существовали на огромном непрерывном пространстве. Когда материк начал раскалываться, популяции оказались изолированы и стали эволюционировать по-разному.
</a:t>
            </a:r>
            <a:endParaRPr lang="en-US" sz="85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Лавразия и Гондвана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Пангеи возникли два крупных блока суши — Лавразия и Гондвана. Их дальнейшее дробление создало новые барьеры и способствовало появлению локальных, эндемичных фаун на разных континентах.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двигатель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материки действовали как природные лаборатории эволюции. На одних территориях закреплялись свои линии динозавров и ранних птиц, на других — появлялись иные формы, приспособленные к местным условиям.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Пангея и распад единого материка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трёх периодов мезозоя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продолжительным был мел, и именно поэтому он оставил особенно богатую ископаемую летопись.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длительности периодов помогает понять, почему меловые отложения изучены особенно подробно.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(ICS), актуальные границы мезозоя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ранних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первые динозавры были небольшими, двуногими и подвижными. Такая организация тела помогала им быстро менять поведение, добывать пищу и выживать в нестабильной среде.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мезозойские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триасе появились ранние динозавры, крокодиломорфы, птерозавры и первые млекопитающие. Каждая из этих групп заняла собственную экологическую нишу и по-разному переживала конкуренцию.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экологические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вымирания многие сообщества были разрежены, а пищевые цепи — упрощены. Это создало условия для быстрого заселения суши новыми группами позвоночных и перестройки экосистем.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Триас: восстановление жизни после пермского вымирания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 триасового периода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триасе сложились главные линии мезозойских наземных позвоночных.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триасе возникли базовые ветви, которые затем определили облик мезозойских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палеонтологическим данным триасового периода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тёплой Юры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юрском периоде тёплый и влажный климат поддерживал густую растительность и высокую продуктивность экосистем. Такие условия обеспечивали крупным растительноядным животным стабильную кормовую базу и позволяли им достигать гигантских размеров.
</a:t>
            </a:r>
            <a:endParaRPr lang="en-US" sz="953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Завроподы стали одними из самых заметных обитателей юрских ландшафтов, а рядом с ними существовали стегозавры и крупные тероподы. Их сосуществование показывает, насколько сложно была устроена пищевая сеть наземных экосистем.
</a:t>
            </a:r>
            <a:endParaRPr lang="en-US" sz="953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тероподы занимали вершину пищевой цепи и развивали эффективные способы охоты. Их успех зависел не только от размеров, но и от скорости, силы челюстей и приспособленности к добыче разной величины.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период: расцвет гигантских динозавров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типичных юрских динозавров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одного периода динозавры резко различались по размерам и 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длины отражает разделение на мелких хищников и гигантских травоядных в юрских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оценки длины динозавров по опубликованным описаниям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 происхождение птиц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археоптерикса стала важным аргументом в пользу происхождения птиц от пернатых теропод. Его строение показало, что ключевые изменения возникали постепенно, а не скачкообразно.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соединял черты динозавров и птиц: зубы, длинный костный хвост и когтистые пальцы сочетались у него с перьями и крыльями, указывая на переходный этап эволюции.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 крылья археоптерикса могли помогать не только в активном полёте, но и в планировании. Это позволяло лучше маневрировать среди деревьев и расширяло способы передвижения.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нишам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птицеподобных форм открыло путь к освоению воздушной среды. Со временем потомки ранних пернатых динозавров заняли широкий спектр экологических ниш, недоступных наземным хищникам.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от теропода к птице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реконструирована по данным сравнительной анатомии и находкам пернатых динозавров поздней юры и раннего мела.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период: максимальное разнообразие динозавров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растительноядные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мелу особенно широко распространились цератопсы, гадрозавры и анкилозавры. Их успех связан с разнообразием растительной пищи, включая новые формы покрытосеменных растений и более сложные пищевые цепи.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разных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Тероподы мелового времени занимали разные уровни хищничества — от сравнительно небольших форм до крупных верховных хищников. Такое распределение усиливало конкуренцию и специализацию в наземных экосистемах.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материках меловые динозавры развивались по-своему из-за географической изоляции. Особенно заметны региональные фауны Северной Америки, Азии и Южной Америки, где возникали собственные сочетания видов.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растительная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цветковых растений изменило структуру ландшафтов и кормовую базу. Это повлияло не только на травоядных динозавров, но и на насекомых, мелких позвоночных и общий облик наземных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способы питания, защиту и роль четырёх характерных динозавров мелового периода.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 защиты и питания показывают, что меловые экосистемы были сложными и хорошо разделёнными по ролям.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палеонтологии мелового периода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меловых динозавров и их приспособлений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цветковых растений в меловом периоде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цветковых растений происходил неравномерно: сначала они занимали ограниченные участки, а затем быстро расширили ареал и стали заметным компонентом многих наземных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растительного доминирования создало новые экологические связи и усилило разнообразие насекомых и растительноядных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палеоботаническим данным о флоре мела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мелового периода: разнообразие ранних линий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мел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 активно разнообразятся разные линии ранних птиц. Они уже демонстрируют клюв, развитые крылья и более короткий хвост, но ещё сохраняют ряд древних черт строения.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мел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птицы занимают разные экологические ниши: от прибрежных и лесных форм до более специализированных видов. В это время сосуществуют энанциорнисы, орнитурины и другие группы.
</a:t>
            </a:r>
            <a:endParaRPr lang="en-US" sz="1024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66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на границе мела и палеогена выживает лишь часть линий. Именно они становятся основой для современных птиц, тогда как многие древние ветви исчезают.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на границе мела и палеогена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общепринятую последовательность последствий удара астероида Чиксулуб и её влияние на биосферу.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пережили границу мела и палеогена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устойчивыми оказались небольшие и гибкие в питании животные, способные использовать разные источники пищи и укрытия в резко изменившейся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определялось не происхождением само по себе, а экологической пластичностью, размерами и независимостью от стабильной растительной базы.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вымирании на границе мела и палеогена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мезозоя для современной биосферы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мезозое млекопитающие долго оставались небольшими, они прошли важный этап ранней эволюции. После исчезновения крупных динозавров их дальнейшее разнообразие стало намного быстрее.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современных птиц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мезозое сформировалась линия, давшая начало современным птицам. Их успех связан с освоением воздуха, разнообразием способов питания и высокой подвижностью в разных средах.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радикально изменили наземные экосистемы, создав новые связи с насекомыми и травоядными животными. Их доминирование стало одной из ключевых черт современной флоры.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распределение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материков в мезозое закрепил изоляцию регионов и способствовал появлению эндемичных форм. Поэтому современное распределение животных и растений во многом отражает древнюю геологическую историю.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оставил 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показал, как движение материков, климатические перемены и эволюционные новации меняют биосферу. Его наследие видимо сегодня в птицах, млекопитающих, цветковых растениях и разнообразии экосистем.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2026-06-01T23:02:17Z</dcterms:created>
  <dcterms:modified xsi:type="dcterms:W3CDTF">2026-06-01T23:02:17Z</dcterms:modified>
</cp:coreProperties>
</file>