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и сенсорные системы человека
</a:t>
            </a:r>
            <a:endParaRPr lang="en-US" sz="3158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строения клетки — к слуху и равновесию.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строение клетки важно для сенсорных систем
</a:t>
            </a:r>
            <a:endParaRPr lang="en-US" sz="2409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имеет ядро и мембранные органоиды, поэтому способна чётко распределять функции. Это особенно важно для нейронов и рецепторных клеток, где непрерывно идут транспорт, синтез и передача сигналов.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рабочая среда клетки
</a:t>
            </a:r>
            <a:endParaRPr lang="en-US" sz="2412" dirty="0"/>
          </a:p>
        </p:txBody>
      </p:sp>
      <p:sp>
        <p:nvSpPr>
          <p:cNvPr id="11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80001" y="1037554"/>
            <a:ext cx="4076418" cy="60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как 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Цитозоль служит средой, в которой идут реакции обмена веществ, перемещение молекул и работа ферментов. Именно здесь клетка поддерживает внутреннее равновесие и быстро реагирует на изменения условий.
</a:t>
            </a:r>
            <a:endParaRPr lang="en-US" sz="924" dirty="0"/>
          </a:p>
        </p:txBody>
      </p:sp>
      <p:sp>
        <p:nvSpPr>
          <p:cNvPr id="13" name="Text 3"/>
          <p:cNvSpPr txBox="1"/>
          <p:nvPr/>
        </p:nvSpPr>
        <p:spPr>
          <a:xfrm>
            <a:off x="180001" y="1720409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Динамичное размещение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Органоиды не находятся в клетке случайно: их расположение меняется в зависимости от потребностей. По микротрубочкам они перемещаются к нужным участкам, обеспечивая локальную работу и обновление структур.
</a:t>
            </a:r>
            <a:endParaRPr lang="en-US" sz="921" dirty="0"/>
          </a:p>
        </p:txBody>
      </p:sp>
      <p:sp>
        <p:nvSpPr>
          <p:cNvPr id="14" name="Text 4"/>
          <p:cNvSpPr txBox="1"/>
          <p:nvPr/>
        </p:nvSpPr>
        <p:spPr>
          <a:xfrm>
            <a:off x="180001" y="2386434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организация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придаёт клетке форму, а включения могут служить временным запасом веществ. Вместе с органоидами они создают упорядоченную систему, где каждая часть выполняет свою задачу.
</a:t>
            </a:r>
            <a:endParaRPr lang="en-US" sz="921" dirty="0"/>
          </a:p>
        </p:txBody>
      </p:sp>
      <p:sp>
        <p:nvSpPr>
          <p:cNvPr id="15" name="Text 5"/>
          <p:cNvSpPr txBox="1"/>
          <p:nvPr/>
        </p:nvSpPr>
        <p:spPr>
          <a:xfrm>
            <a:off x="180001" y="3052468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процессы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цитоплазме сосредоточены процессы синтеза, распада и внутриклеточного транспорта. Благодаря этому клетка не просто существует, а постоянно перестраивает свою работу под текущие потребности.
</a:t>
            </a:r>
            <a:endParaRPr lang="en-US" sz="921" dirty="0"/>
          </a:p>
        </p:txBody>
      </p:sp>
      <p:sp>
        <p:nvSpPr>
          <p:cNvPr id="16" name="Text 6"/>
          <p:cNvSpPr txBox="1"/>
          <p:nvPr/>
        </p:nvSpPr>
        <p:spPr>
          <a:xfrm>
            <a:off x="180001" y="3718496"/>
            <a:ext cx="4076418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рецепторов
</a:t>
            </a:r>
            <a:pPr algn="l" indent="0" marL="0">
              <a:lnSpc>
                <a:spcPct val="115000"/>
              </a:lnSpc>
              <a:buNone/>
            </a:pPr>
            <a:r>
              <a:rPr lang="en-US" sz="5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сенсорных клеток такая среда особенно важна, потому что они должны быстро восстанавливать мембраны, белки и ионные градиенты после каждого сигнала.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и прокариоты: ключевые отличия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65600" y="1181488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Прокариоты устроены проще: у них нет оформленного ядра и мембранных органоидов, а наследственный материал расположен в нуклеоиде. Это делает их строение компактным и менее специализированным.
</a:t>
            </a:r>
            <a:endParaRPr lang="en-US" sz="1191" dirty="0"/>
          </a:p>
        </p:txBody>
      </p:sp>
      <p:sp>
        <p:nvSpPr>
          <p:cNvPr id="9" name="Text 3"/>
          <p:cNvSpPr txBox="1"/>
          <p:nvPr/>
        </p:nvSpPr>
        <p:spPr>
          <a:xfrm>
            <a:off x="465600" y="2330385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Эукариоты отличаются внутренней компартментацией: функции распределены между ядром, митохондриями, ЭПС, комплексом Гольджи и другими органоидами. Такая организация повышает точность и скорость клеточных процессов.
</a:t>
            </a:r>
            <a:endParaRPr lang="en-US" sz="1191" dirty="0"/>
          </a:p>
        </p:txBody>
      </p:sp>
      <p:sp>
        <p:nvSpPr>
          <p:cNvPr id="10" name="Text 4"/>
          <p:cNvSpPr txBox="1"/>
          <p:nvPr/>
        </p:nvSpPr>
        <p:spPr>
          <a:xfrm>
            <a:off x="465600" y="3479282"/>
            <a:ext cx="47331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специализацией
</a:t>
            </a:r>
            <a:pPr algn="l" indent="0" marL="0">
              <a:lnSpc>
                <a:spcPct val="115000"/>
              </a:lnSpc>
              <a:buNone/>
            </a:pPr>
            <a:r>
              <a:rPr lang="en-US" sz="4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сложность эукариотической клетки позволяет создавать высокоспециализированные ткани, включая нервную систему, где важны быстрая передача информации, интенсивный обмен веществ и постоянное обновление структур.
</a:t>
            </a:r>
            <a:endParaRPr lang="en-US" sz="119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Цитоскелет: опора и внутренние рельсы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Каркас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Микротрубочки и микрофиламенты образуют каркас, который удерживает форму клетки и задаёт направление внутриклеточных перемещений. Без этой системы органоиды не могли бы работать согласованно.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Внутриклеточный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Цитоскелет участвует в переносе везикул, органоидов и белковых комплексов. Он действует как внутренняя транспортная сеть, по которой грузы доставляются к мембране, синапсу или месту деления.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роль в нейронах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нейронах цитоскелет особенно важен из-за длинных отростков. Он обеспечивает аксональный транспорт на большие расстояния, а значит, поддерживает связь между телом клетки и её окончаниями.
</a:t>
            </a:r>
            <a:endParaRPr lang="en-US" sz="125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Митохондрии: энергия для постоянной работы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энергии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производят АТФ, который нужен для работы ионных насосов и поддержания мембранного потенциала. Без постоянного энергоснабжения клетка теряет способность быстро передавать сигналы.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высока потребность в АТФ у нейронов и волосковых клеток. Они непрерывно работают, поэтому даже кратковременный дефицит энергии нарушает чувствительность и точность реакции.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сенсорикой
</a:t>
            </a:r>
            <a:pPr algn="l" indent="0" marL="0">
              <a:lnSpc>
                <a:spcPct val="115000"/>
              </a:lnSpc>
              <a:buNone/>
            </a:pPr>
            <a:r>
              <a:rPr lang="en-US" sz="43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синтеза энергии, митохондрии помогают обеспечивать работу синапсов и ресничек. Их эффективность напрямую связана с тем, насколько надёжно клетка воспринимает и передаёт информацию.
</a:t>
            </a:r>
            <a:endParaRPr lang="en-US" sz="124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источник белков для мембраны и сигнала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65600" y="112022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Сборка белков
</a:t>
            </a:r>
            <a:pPr algn="l" indent="0" marL="0">
              <a:lnSpc>
                <a:spcPct val="115000"/>
              </a:lnSpc>
              <a:buNone/>
            </a:pPr>
            <a:r>
              <a:rPr lang="en-US" sz="39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 считывают информацию с мРНК и собирают белки, необходимые клетке для повседневной работы. Этот процесс лежит в основе обновления всех структур, связанных с жизнедеятельностью клетки.
</a:t>
            </a:r>
            <a:endParaRPr lang="en-US" sz="1118" dirty="0"/>
          </a:p>
        </p:txBody>
      </p:sp>
      <p:sp>
        <p:nvSpPr>
          <p:cNvPr id="10" name="Text 3"/>
          <p:cNvSpPr txBox="1"/>
          <p:nvPr/>
        </p:nvSpPr>
        <p:spPr>
          <a:xfrm>
            <a:off x="465600" y="2022052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Белки для функции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синтезируемых белков есть ферменты, ионные каналы и рецепторы. Они определяют обмен веществ, возбудимость мембраны и способность клетки отвечать на внешние сигналы.
</a:t>
            </a:r>
            <a:endParaRPr lang="en-US" sz="1155" dirty="0"/>
          </a:p>
        </p:txBody>
      </p:sp>
      <p:sp>
        <p:nvSpPr>
          <p:cNvPr id="11" name="Text 4"/>
          <p:cNvSpPr txBox="1"/>
          <p:nvPr/>
        </p:nvSpPr>
        <p:spPr>
          <a:xfrm>
            <a:off x="465600" y="2923878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 передаче сигнала
</a:t>
            </a:r>
            <a:pPr algn="l" indent="0" marL="0">
              <a:lnSpc>
                <a:spcPct val="115000"/>
              </a:lnSpc>
              <a:buNone/>
            </a:pPr>
            <a:r>
              <a:rPr lang="en-US" sz="40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сенсорных клеток особенно важны белки синапсов и мембран. Именно они обеспечивают передачу нервного импульса и поддержание стабильной работы рецепторного аппарата.
</a:t>
            </a:r>
            <a:endParaRPr lang="en-US" sz="1155" dirty="0"/>
          </a:p>
        </p:txBody>
      </p:sp>
      <p:sp>
        <p:nvSpPr>
          <p:cNvPr id="12" name="Text 5"/>
          <p:cNvSpPr txBox="1"/>
          <p:nvPr/>
        </p:nvSpPr>
        <p:spPr>
          <a:xfrm>
            <a:off x="465600" y="3825685"/>
            <a:ext cx="47331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критично
</a:t>
            </a:r>
            <a:pPr algn="l" indent="0" marL="0">
              <a:lnSpc>
                <a:spcPct val="115000"/>
              </a:lnSpc>
              <a:buNone/>
            </a:pPr>
            <a:r>
              <a:rPr lang="en-US" sz="38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синтез белков нарушается, клетка теряет способность обновлять мембраны и восстанавливать повреждения. Поэтому рибосомы необходимы не только для роста, но и для непрерывного функционирования.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ЭПС: синтез, упаковка и обновление мембран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5396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68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Шероховатая ЭПС связана с рибосомами и участвует в синтезе, первичной обработке и транспортировке белков. Она особенно важна там, где клетке постоянно нужны новые мембранные компоненты.
</a:t>
            </a:r>
            <a:endParaRPr lang="en-US" sz="1174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76599"/>
            <a:ext cx="3950400" cy="89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Гладкая ЭПС отвечает за синтез липидов и участвует в детоксикации. Благодаря этому клетка получает материалы для мембран и может снижать вредное влияние некоторых веществ.
</a:t>
            </a:r>
            <a:endParaRPr lang="en-US" sz="1143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587975"/>
            <a:ext cx="3950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Единая система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разные участки ЭПС входят в эндомембранную систему и обеспечивают клетку материалом для секреции, обновления мембран и внутриклеточного обмена.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Аппарат Гольджи: сортировка и доставка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Созревание молекул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комплексе Гольджи белки и липиды проходят дальнейшую модификацию, после чего становятся функционально готовыми. Это необходимо для точной работы мембран, рецепторов и секреторных структур.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Сортировка и адресация
</a:t>
            </a:r>
            <a:pPr algn="l" indent="0" marL="0">
              <a:lnSpc>
                <a:spcPct val="115000"/>
              </a:lnSpc>
              <a:buNone/>
            </a:pPr>
            <a:r>
              <a:rPr lang="en-US" sz="4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комплекс Гольджи сортирует молекулы и направляет их по разным маршрутам: к мембране, в лизосомы или в секреторные везикулы. Такой контроль предотвращает ошибки доставки.
</a:t>
            </a:r>
            <a:endParaRPr lang="en-US" sz="1212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сигналов
</a:t>
            </a:r>
            <a:pPr algn="l" indent="0" marL="0">
              <a:lnSpc>
                <a:spcPct val="115000"/>
              </a:lnSpc>
              <a:buNone/>
            </a:pPr>
            <a:r>
              <a:rPr lang="en-US" sz="43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нервных и сенсорных клеток аппарат Гольджи особенно важен, потому что им постоянно нужны новые рецепторы и белки синапсов. Без него нарушается обновление и передача сигнала.
</a:t>
            </a:r>
            <a:endParaRPr lang="en-US" sz="124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38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главная роль — внутриклеточное переваривание и переработка изношенных компонентов
</a:t>
            </a:r>
            <a:endParaRPr lang="en-US" sz="2238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Лизосомы помогают клетке постоянно обновляться, удаляя повреждённые структуры и поддерживая внутренний порядок.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для 9–10 классов, раздел «Клетка»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Везикулярный транспорт: мост к синапсам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мембранных компонентов и медиаторов от захвата до выделения в синапсе.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9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этапа связывают ядро и цитоплазму в единую систему реализации наследственной информации.
</a:t>
            </a:r>
            <a:endParaRPr lang="en-US" sz="2269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ключевых процесса — транскрипция и трансляция — позволяют клетке быстро обновлять белковый состав в ответ на сигналы.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экспрессия генов в эукариотической клетке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2077481"/>
            <a:ext cx="5037900" cy="12891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Таблица: органоиды и их роль в сенсорах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показывает, какие органоиды особенно важны для работы рецепторных и нервных клеток.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Сенсорные клетки особенно зависят от энергии, мембранного обновления и внутриклеточного транспорта.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биологии: строение эукариотической клетки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план анализаторов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схема: от восприятия раздражителя к обработке сигнала в мозге.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 слуха: путь звука к рецепторам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к перепонке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звуковая волна собирается ушной раковиной и проходит по наружному слуховому проходу к барабанной перепонке. Здесь механические колебания превращаются в движение перепонки.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в среднем ухе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колебания передаются через слуховые косточки среднего уха, которые усиливают сигнал и переносят его к окну улитки. Это обеспечивает эффективную передачу энергии внутрь слухового анализатора.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в улитку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улитке колебания жидкости достигают рецепторного отдела, где начинается преобразование механического раздражения в нервное. Именно этот этап делает звук доступным для обработки мозгом.
</a:t>
            </a:r>
            <a:endParaRPr lang="en-US" sz="114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740757"/>
            <a:ext cx="9144000" cy="24020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7562100" cy="6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Кортиев орган: превращение колебаний в сигнал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80013" y="1443811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Рецепторный участок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Кортиев орган расположен на базилярной мембране улитки и служит главным рецепторным аппаратом слуха. Его волосковые клетки воспринимают колебания, связанные с разными частотами звука.
</a:t>
            </a:r>
            <a:endParaRPr lang="en-US" sz="1145" dirty="0"/>
          </a:p>
        </p:txBody>
      </p:sp>
      <p:sp>
        <p:nvSpPr>
          <p:cNvPr id="11" name="Text 3"/>
          <p:cNvSpPr txBox="1"/>
          <p:nvPr/>
        </p:nvSpPr>
        <p:spPr>
          <a:xfrm>
            <a:off x="3129751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Механотрансдукция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смещении мембраны стереоцилии изгибаются, и в мембране волосковых клеток открываются ионные каналы. Возникает рецепторный потенциал, который отражает силу и характер механического воздействия.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6079488" y="1443809"/>
            <a:ext cx="28845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движения к импульсу
</a:t>
            </a:r>
            <a:pPr algn="l" indent="0" marL="0">
              <a:lnSpc>
                <a:spcPct val="115000"/>
              </a:lnSpc>
              <a:buNone/>
            </a:pPr>
            <a:r>
              <a:rPr lang="en-US" sz="45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9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электрический ответ передаётся на чувствительные нервные окончания. Так механическая энергия звуковой волны становится сигналом, пригодным для работы нервной системы.
</a:t>
            </a:r>
            <a:endParaRPr lang="en-US" sz="129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слухового сигнала в ЦНС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слухового импульса от рецептора к корковым центрам мозга.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Анализатор равновесия: основные отделы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3744500" y="1437975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Полукружные каналы реагируют на вращение головы. Когда движение изменяет положение эндолимфы, чувствительные клетки фиксируют угловое ускорение и передают информацию в мозг.
</a:t>
            </a:r>
            <a:endParaRPr lang="en-US" sz="1258" dirty="0"/>
          </a:p>
        </p:txBody>
      </p:sp>
      <p:sp>
        <p:nvSpPr>
          <p:cNvPr id="11" name="Text 3"/>
          <p:cNvSpPr txBox="1"/>
          <p:nvPr/>
        </p:nvSpPr>
        <p:spPr>
          <a:xfrm>
            <a:off x="3744513" y="2584422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Отолитовые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Маточка и мешочек преддверия составляют отолитовый аппарат. Они особенно чувствительны к прямолинейному движению и наклону, помогая оценивать положение головы относительно силы тяжести.
</a:t>
            </a:r>
            <a:endParaRPr lang="en-US" sz="1258" dirty="0"/>
          </a:p>
        </p:txBody>
      </p:sp>
      <p:sp>
        <p:nvSpPr>
          <p:cNvPr id="12" name="Text 4"/>
          <p:cNvSpPr txBox="1"/>
          <p:nvPr/>
        </p:nvSpPr>
        <p:spPr>
          <a:xfrm>
            <a:off x="3744513" y="3730873"/>
            <a:ext cx="4216500" cy="10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Согласованная работа
</a:t>
            </a:r>
            <a:pPr algn="l" indent="0" marL="0">
              <a:lnSpc>
                <a:spcPct val="115000"/>
              </a:lnSpc>
              <a:buNone/>
            </a:pPr>
            <a:r>
              <a:rPr lang="en-US" sz="3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Совместная работа всех отделов вестибулярного аппарата делает возможными устойчивую позу, точные движения и быструю корректировку равновесия при изменении положения тела.
</a:t>
            </a:r>
            <a:endParaRPr lang="en-US" sz="12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ощущение положения и ускорения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398400" y="136495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волосков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ускорении тела эндолимфа смещается и отклоняет волоски вестибулярных клеток. Это механическое воздействие запускает изменения в проницаемости мембраны для ионов.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398400" y="2452664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открытия ионных каналов возникает электрический ответ клетки. Его величина зависит от направления и силы движения, поэтому мозг получает точную сенсорную информацию.
</a:t>
            </a:r>
            <a:endParaRPr lang="en-US" sz="1140" dirty="0"/>
          </a:p>
        </p:txBody>
      </p:sp>
      <p:sp>
        <p:nvSpPr>
          <p:cNvPr id="11" name="Text 4"/>
          <p:cNvSpPr txBox="1"/>
          <p:nvPr/>
        </p:nvSpPr>
        <p:spPr>
          <a:xfrm>
            <a:off x="398400" y="3540389"/>
            <a:ext cx="36195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в мозге
</a:t>
            </a:r>
            <a:pPr algn="l" indent="0" marL="0">
              <a:lnSpc>
                <a:spcPct val="115000"/>
              </a:lnSpc>
              <a:buNone/>
            </a:pPr>
            <a:r>
              <a:rPr lang="en-US" sz="47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сигналы поступают в центры мозга, где сопоставляются с данными зрения и мышц. Так формируется ощущение положения тела и устойчивости в пространстве.
</a:t>
            </a:r>
            <a:endParaRPr lang="en-US" sz="114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клетка как основа сенсорных систем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Эукариотическая клетка показывает, как энергия, синтез белка и внутриклеточный транспорт превращаются в чувствительность. В слухе и равновесии эти механизмы работают особенно наглядно: без них невозможны ни рецепция, ни передача сигнала.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2026-07-26T13:00:14Z</dcterms:created>
  <dcterms:modified xsi:type="dcterms:W3CDTF">2026-07-26T13:00:14Z</dcterms:modified>
</cp:coreProperties>
</file>