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размножаются живые организмы: ключевые темы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обеспечивает продолжение жизни и её разнообразие на Земле.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исследований размножения и современность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XVIII века учёные начали систематически изучать размножение. Сегодня это важная область биологии, объединяющая генетику и экологию для понимания многообразия жизни.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размножения и его значение для жизни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— это процесс, при котором организм создаёт потомство, передавая наследственную информацию новым поколениям.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функция обеспечивает не только сохранение видов, но и их численное увеличение в природе.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размножения жизнь прекращается, и виды постепенно исчезают с поверхности Земли.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642" y="693300"/>
            <a:ext cx="3448717" cy="375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277700" y="19579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вид — половое размножение, при котором два родителя обмениваются генетическим материалом для создания потомства.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277700" y="32954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— бесполое размножение, где новый организм возникает без участия второго индивида, часто путём деления или почкования.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77725" y="684675"/>
            <a:ext cx="30903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размножения у живых организмов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6 класса, 2023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Распространённость способов размножения среди царств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преимущественно размножаются половым способом, тогда как растения часто используют бесполое размножение.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адаптивную роль способов размножения в зависимости от биологической группы.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особенности полового размножения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полового размножения необходимы два родителя, которые образуют специализированные клетки — гаметы, обеспечивающие обмен наследственным материалом.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Потомство, возникающее в результате слияния гамет, отличается генетическим разнообразием, что повышает его выживаемость в различных условиях.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гамет в половом размножении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гамет адаптирована к способу оплодотворения в различных видах и обеспечивает успешное размножение.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Гаметы — специализированные половые клетки; у животных это спермии и яйцеклетки, у растений — пыльца и семяпочки.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Слияние гамет приводит к образованию зиготы, что является первой клеткой нового организма.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функций гамет способствует генетической вариативности потомства и его адаптации к среде.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полового размножения у животных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Биология процессов размножения, 2023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475" y="1857883"/>
            <a:ext cx="376800" cy="30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6363" y="1830853"/>
            <a:ext cx="355500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474" y="3522721"/>
            <a:ext cx="376800" cy="334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6361" y="3512438"/>
            <a:ext cx="355500" cy="35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полового размножения у разных организмов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Корова и другие млекопитающие рождают живых детёнышей, обеспечивая уход и защиту потомства.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 и страусы откладывают яйца в гнёзда, где развитие зародыша происходит вне тела родителей.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Щука и лосось используют внешнее оплодотворение, выпуская яйца и сперму в воду.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425150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4910925" y="4049425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приводит к образованию семян, которые прорастают и дают новые растения.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" y="1355269"/>
            <a:ext cx="2312153" cy="3788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0311" y="1355269"/>
            <a:ext cx="2312153" cy="37882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75930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размножение бактерий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способны делиться каждые несколько минут, что позволяет быстро увеличивать численность в благоприятных условиях. Такая особенность обеспечивает быстрое освоение новых сред обитания.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7055425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Почкование у гидры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позволяет гидре образовывать новые организмы от своего тела без участия другой особи. Это простой и эффективный способ увеличения популяции.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3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размножение: особенности и преимущества
</a:t>
            </a:r>
            <a:endParaRPr lang="en-US" sz="2336" dirty="0"/>
          </a:p>
        </p:txBody>
      </p:sp>
      <p:sp>
        <p:nvSpPr>
          <p:cNvPr id="8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Спорообразование — образование специализированных клеток (спор), которые могут переживать неблагоприятные условия. Споры характерны для мхов, папоротников и грибов.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происходит за счёт специальных органов растения, таких как клубни у картофеля и усы у земляники, что обеспечивает быстрое заселение территорий без семян.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Почкование — образование нового организма путём вырастания «почки» на теле родителя. Такой способ распространён у дрожжей и гидр, позволяя быстро размножаться в благоприятной среде.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— простой способ размножения, при котором одна клетка делится на две, что характерно для бактерий и простейших организмов, обеспечивая быстрое увеличение популяции.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бесполого размножения у организмов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908131"/>
            <a:ext cx="4894200" cy="28861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половое и бесполое размножение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различия между половым и бесполым размножением по количеству родителей, скорости размножения, разнообразию потомства и устойчивости к окружающей среде.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способа играют важную роль в выживании видов: половое обеспечивает генетическое разнообразие, бесполое — быстрое увеличение численности.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6 класса, 2023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00" y="3119901"/>
            <a:ext cx="3976200" cy="2023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5775" y="3119901"/>
            <a:ext cx="3976200" cy="202304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75500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Семенное размножение у яблони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Яблоня размножается с помощью семян, которые образуются после опыления цветков. Это обеспечивает генетическое разнообразие и появление новых признаков у потомства, что важно для адаптации.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90775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на примере картофеля и земляники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размножается клубнями, а земляника — усами. Эти органы позволяют растениям быстро занимать территорию, создавая идентичные потомки без участия семян.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2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растений: семена и вегетативные органы
</a:t>
            </a:r>
            <a:endParaRPr lang="en-US" sz="228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51904"/>
            <a:ext cx="2313900" cy="1891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9495" y="3251904"/>
            <a:ext cx="2313900" cy="18913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3010" y="1355648"/>
            <a:ext cx="2313900" cy="18913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3515" y="1355648"/>
            <a:ext cx="2313900" cy="189134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503165" y="3383497"/>
            <a:ext cx="18891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Живорождение у млекопитающих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Волки и олени рождают живых детёнышей, которых кормят молоком и защищают. Это повышает выживаемость потомства в сложных условиях среды.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7082660" y="3383497"/>
            <a:ext cx="18891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Метаморфоз насекомых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 и жуки проходят несколько стадий: яйцо, личинка, куколка и взрослое насекомое. Такой цикл позволяет эффективно адаптироваться к изменениям среды.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44194" y="1517221"/>
            <a:ext cx="18891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их забота о потомстве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Ласточки и орлы строят крепкие гнёзда для защиты яиц и птенцов. Они проявляют родительскую заботу, обеспечивая безопасность молодняка до самостоятельной жизни.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64699" y="1517221"/>
            <a:ext cx="18891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кладка яиц у рыб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Карп и щука откладывают тысячи икринок одновременно, что увеличивает шансы выживания потомства в водной среде, учитывая большой естественный отбор.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4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животных: особенности разных групп
</a:t>
            </a:r>
            <a:endParaRPr lang="en-US" sz="243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одноклеточных организмов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организмы, такие как амёбы и бактерии, размножаются путём простого деления, при котором одна клетка превращается в две идентичные, что способствует быстрому росту популяции.
</a:t>
            </a:r>
            <a:endParaRPr lang="en-US" sz="1175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благоприятных условиях бактерии могут увеличивать своё число в тысячи раз за сутки, что делает их чрезвычайно эффективными в освоении новых сред обитания.
</a:t>
            </a:r>
            <a:endParaRPr lang="en-US" sz="1175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клеток позволяет быстро распространяться и поддерживать численность видов, гарантируя выживание в разнообразных условиях окружающей среды.
</a:t>
            </a:r>
            <a:endParaRPr lang="en-US" sz="118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9225" y="18802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создаёт новые комбинации генов, что способствует разнообразию потомства и улучшает приспособляемость видов к изменяющимся условиям.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53950" y="339175"/>
            <a:ext cx="74361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размножение влияет на биологическое разнообразие
</a:t>
            </a:r>
            <a:endParaRPr lang="en-US" sz="2148" dirty="0"/>
          </a:p>
        </p:txBody>
      </p:sp>
      <p:sp>
        <p:nvSpPr>
          <p:cNvPr id="5" name="Text 2"/>
          <p:cNvSpPr txBox="1"/>
          <p:nvPr/>
        </p:nvSpPr>
        <p:spPr>
          <a:xfrm>
            <a:off x="3099900" y="3766900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разнообразие, возникающее при половом размножении, является ключевым фактором эволюции и устойчивости экосистем.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159300" y="18804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быстро увеличивает численность организма, позволяя колонизировать территорию, однако не влияет на генетическое разнообразие.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23" y="3119295"/>
            <a:ext cx="2521706" cy="20242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0198" y="3119295"/>
            <a:ext cx="2521706" cy="20242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5310" y="1359582"/>
            <a:ext cx="2521800" cy="20243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7077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Партеногенез у акул
</a:t>
            </a:r>
            <a:pPr algn="ctr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акул могут развиваться из неоплодотворённой яйцеклетки — процесс, называемый партеногенезом. Это редкий способ без участия самцов, позволяющий выживанию при дефиците партнеров.
</a:t>
            </a:r>
            <a:endParaRPr lang="en-US" sz="1190" dirty="0"/>
          </a:p>
        </p:txBody>
      </p:sp>
      <p:sp>
        <p:nvSpPr>
          <p:cNvPr id="10" name="Text 1"/>
          <p:cNvSpPr txBox="1"/>
          <p:nvPr/>
        </p:nvSpPr>
        <p:spPr>
          <a:xfrm>
            <a:off x="6206852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Однополое размножение у ящериц
</a:t>
            </a:r>
            <a:pPr algn="ctr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популяциях ящериц встречаются только самки, размножающиеся без самцов. Такой способ позволяет поддерживать численность в условиях ограниченного спаривания.
</a:t>
            </a:r>
            <a:endParaRPr lang="en-US" sz="1178" dirty="0"/>
          </a:p>
        </p:txBody>
      </p:sp>
      <p:sp>
        <p:nvSpPr>
          <p:cNvPr id="11" name="Text 2"/>
          <p:cNvSpPr txBox="1"/>
          <p:nvPr/>
        </p:nvSpPr>
        <p:spPr>
          <a:xfrm>
            <a:off x="3382540" y="3651413"/>
            <a:ext cx="23886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Двойное размножение комнатной плюмерии
</a:t>
            </a:r>
            <a:pPr algn="ctr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Обитатель комнат — плюмерия, способна размножаться как половым, так и бесполым способом одновременно, что обеспечивает гибкость и быстрое распространение в домашних условиях.
</a:t>
            </a:r>
            <a:endParaRPr lang="en-US" sz="1169" dirty="0"/>
          </a:p>
        </p:txBody>
      </p:sp>
      <p:sp>
        <p:nvSpPr>
          <p:cNvPr id="12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необычные примеры размножения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окружающей среды на размножение организмов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 влажность влияют на выбор пути размножения: в нестабильных условиях виды нередко включают бесполое размножение для быстрого восстановления численности.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пищи заставляет организмы адаптировать стратегии размножения, регулируя количество потомства и время размножения для повышения шансов выживания.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Экстремальные климатические изменения и загрязнение требуют гибких способов размножения, что повышает шансы вида на адаптацию и сохранение.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" y="1355269"/>
            <a:ext cx="2312153" cy="3788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0311" y="1355269"/>
            <a:ext cx="2312153" cy="37882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75930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Искусственное опыление растений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применяет искусственное опыление на яблонях и грушах, что повышает урожайность и качество плодов. Этот метод помогает контролировать размножение и сохранять ценные сорта.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7055425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Клонирование животных и селекция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клона овцы Долли стало прорывом в биотехнологиях. Селекция культурных растений улучшает устойчивость к болезням, что влияет на естественные процессы размножения в природе.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4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размножение: биотехнологии и природа
</a:t>
            </a:r>
            <a:endParaRPr lang="en-US" sz="2493" dirty="0"/>
          </a:p>
        </p:txBody>
      </p:sp>
      <p:sp>
        <p:nvSpPr>
          <p:cNvPr id="8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— основа жизни и её постоянства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обеспечивает продолжение видов, генетическое разнообразие и адаптацию. Понимание этих процессов критично для сохранения природы и развития науки, влияя на будущее человечества.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2026-05-07T09:23:33Z</dcterms:created>
  <dcterms:modified xsi:type="dcterms:W3CDTF">2026-05-07T09:23:33Z</dcterms:modified>
</cp:coreProperties>
</file>