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слово, которое показывает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3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оживляет речь: он называет действие, состояние и изменение.
</a:t>
            </a:r>
            <a:endParaRPr lang="en-US" sz="319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глагол нужен почти в каждом предложении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глаголов речь становится короткой и неподвижной. Именно они помогают рассказать, кто что делает, что происходит вокруг и как меняются события в сказке или в обычной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называет, что делает предмет или человек: читать, прыгать, писать. По нему легко понять, какое действие происходит в предложении.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глагол показывает состояние или изменение: спать, светлеть, замерзать. Он помогает увидеть не только действие, но и то, что происходит с предметом.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мысль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могут обозначать не только движение, но и разговор, размышление, чувство: говорить, думать, радоваться. Такие слова делают речь точнее и интереснее.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глагол, нужно задать вопрос: что делать? что сделать? Если слово отвечает на такой вопрос, оно называет действие или состояние.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называют глаголы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глаголы показывают перемещение: бежать, лететь, плыть. С ними сразу видно, что кто-то куда-то движется быстро или плавно.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занятие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глаголы называют дело или труд: строить, учить, лепить. Они помогают рассказать, чем заняты люди, дети или герои сказки.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 чувство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 глаголы передают состояние: сидеть, стоять, грустить, улыбаться. Такие слова делают предложение спокойным, весёлым или задумчивым — как захочет автор.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вокруг нас каждый день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 книга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читает книгу, а рядом лежит тетрадь. Всё вокруг тихо, но глагол читает сразу сообщает, что действие уже идёт. Так обычная картинка становится понятной и живой.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небе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двором птица летит легко и быстро. Её движение можно заметить даже издалека. Глагол летит помогает представить крылья, воздух и ощущение свободы, будто птица вот-вот коснётся облака.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весенний ручей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кошка прыгает на подоконник, а во дворе весенний ручей тает и звенит. Здесь сразу видно и движение, и звук, и перемену. Глаголы помогают увидеть, как мир не стоит на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глагола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можно узнать по вопросам действия: что делать? что сделать? Эти вопросы помогают понять, что слово называет не предмет и не признак, а действие или состояние.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настоящем, прошедшем и будущем времени глагол отвечает ещё на другие вопросы: что делает? что делал? что будет делать? По ним его легко найти в предложении.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такой вопрос и сообщает, что происходит с предметом или человеком, это глагол. Он словно маленькая подсказка: ищите действие — и вы его найдёте.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глагол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 в предложении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помогает быстро узнать слово и подобрать его другие формы. По ней удобно искать глагол в словаре и сравнивать его с формами в предложении.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глагол обычно приводят в единственной главной форме.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глагола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сообщает о том, что уже случилось: читал, играл, рисовал. Это удобно, когда нужно рассказать о вчерашних событиях.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говорит о том, что произойдёт потом: будет читать, будет играть, будет рисовать. Так легко строить планы и рассказывать о будущем.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 действие, которое происходит сейчас: читает, играет, рисует. Мы будто видим событие в этот самый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глагола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изменяются по числу: единственное и множественное. Форма играет показывает одного участника действия, а играют — сразу нескольких. Это помогает точно представить, кто именно действует.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число особенно заметно в коротких фразах и рассказах: ребёнок бежит, дети бегут. Окончание подсказывает, один предмет перед нами или целая весёлая компания.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глагола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глагола показывает, кто выполняет действие: сам говорящий, его собеседник или тот, о ком говорят. Поэтому в речи сразу понятно, кто что делает.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мы говорим: я читаю, ты читаешь, он читает. В множественном — мы читаем, вы читаете, они читают. Форма глагола меняется вместе с лицом.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особенно удобно в разговоре: не нужно каждый раз повторять слово я, ты или он. Глагол сам подсказывает, о ком идёт речь, и фраза звучит короче.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и будущем времени лицо видно очень ясно. По окончанию слова можно быстро узнать, кто действует, а значит, точнее понять смысл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глагола в прошедшем времени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глагол в единственном числе меняется по родам: читал — мужской род, читала — женский, читало — средний. Это помогает правильно согласовывать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выполнял один предмет или человек, род глагола можно узнать по окончанию. В предложении оно подсказывает, о ком именно идёт речь, даже без повторения имени.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не различается: читали, писали, гуляли. Поэтому правило особенно важно в единственном числе, когда нужно выбрать точную форму и не ошибиться.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в окончании глагола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глагол обычно стоит в начальной форме: читать, нести, беречь. По ней удобно находить слово и узнавать его главные признаки без лишних догадок.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есть основа и окончание. Основа сохраняет общий смысл, а окончание показывает грамматические признаки. Поэтому разные формы остаются одним и тем же словом.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глагол меняется: читаю, читаешь, читают. Окончание помогает понять, кто действует, когда это происходит и сколько участников выполняют действие.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о времени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окончанию можно заметить, в каком времени стоит глагол. Оно не просто украшает слово, а помогает передать действие точно, как маленькая подсказка для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начальной формы к разным формам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один и тот же глагол изменяется в зависимости от вопроса и грамматических признаков.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с глаголами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глаголами частица не пишется раздельно: не играет, не знает, не видит. Это простое правило помогает писать без ошибок и не сливаться с глаголом в одно слово.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часто меняет смысл на противоположный. Если кто-то любит, то не любит уже означает совсем другое чувство. Глагол без этой частицы и с ней звучит по-разному.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предложение целиком и проверять смысл. Если действие отрицается, не остаётся отдельным словом и стоит рядом с глаголом.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оживляют сказку и пословицу
</a:t>
            </a:r>
            <a:endParaRPr lang="en-US" sz="3373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заяц спасает лесную историю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тропинке мчится заяц и всё время что-то делает: бежит, оглядывается, прыгает, прячется. Рядом в густом лесу шевелятся ветки, и сказка сразу начинает двигаться быстрее. Глаголы помогают увидеть, как герой не стоит на месте, а торопится к новой встрече.
</a:t>
            </a:r>
            <a:endParaRPr lang="en-US" sz="1137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которая умеет говорить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высокой ветке сидит говорящая птица и будто подсказывает героям, куда идти. Она зовёт, предупреждает и утешает, поэтому история звучит ярко и по-сказочному. Когда в тексте много глаголов, даже тихий лес кажется живым, а каждое слово словно делает шаг вперёд.
</a:t>
            </a:r>
            <a:endParaRPr lang="en-US" sz="1083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 действии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глагол часто звучит коротко и точно, как совет: помогай, учись, трудись, береги. Такие слова легко запоминаются и помогают понять смысл без долгих объяснений. Они делают речь бодрой, а мысль — ясной, как тропинка в солнечный день.
</a:t>
            </a:r>
            <a:endParaRPr lang="en-US" sz="1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глагола в предложении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сообщает, что происходит с предметом или человеком. Без него предложение будто теряет движение и становится похожим на неподвижную картинку, где всё замерло.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глагол часто делает предложение законченным и понятным. Он соединяет слова в одно целое и показывает, кто действует, что случилось и когда это произошло.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глагол, смысл станет неполным: Мальчик играет — понятно, что он делает. Весна наступила — ясно, что произошло. Снег тает — картина сразу оживает.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задайте вопрос. Если слово отвечает на что делает? что сделать? что происходило?, то перед вами глагол, потому что он называет действие или состояние.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предмет, это уже не глагол: красота, книга, дом. Такие слова отвечают на другие вопросы и помогают называть вещи, а не действия.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глагол с другими словами
</a:t>
            </a:r>
            <a:endParaRPr lang="en-US" sz="2998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показывает признак, тоже нужно быть внимательным: красивый, быстрый, зелёный. Они описывают предмет, но сами ничего не делают и не меняются как глагол.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и вопрос, и смысл. Красиветь — это действие, а красивый — признак. Такая маленькая проверка спасает от путаницы почти как школьный супергерой.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75" y="14260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рядом с нами каждый день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пишем, читаем, отвечаем, слушаем. На уроке глаголы помогают понять, что делает учитель и что делает каждый ученик, поэтому правила становятся яснее.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мы убираем, помогаем, отдыхаем, играем. Глаголы делают рассказ о семейных делах живым и понятным, а обычный день — немного похожим на маленькую историю.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и общении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разговорах звучат команды, просьбы и радостные слова: беги, догоняй, смотри, смейся. Глаголы помогают быстро понять, что нужно делать и как реагировать.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и вокруг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птицы поют, ручей бежит, ветер шумит. Такие глаголы помогают замечать движение и изменения вокруг нас, даже когда кажется, что всё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это движение 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делает речь живой: он называет действие, состояние и изменение, помогает поставить вопрос, выбрать нужную форму и точно сказать, что происходит.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2026-05-21T23:30:38Z</dcterms:created>
  <dcterms:modified xsi:type="dcterms:W3CDTF">2026-05-21T23:30:38Z</dcterms:modified>
</cp:coreProperties>
</file>