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y = kx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в формулах, таблицах и графиках.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x и y по правилу, а координатная плоскость помогает изображать эту связь точками и графиками. Эти умения нужны, чтобы уверенно читать формулы и таблицы значений.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уже знаем о функциях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точке значение функции всегда равно нулю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kx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признак функции без свободного члена: график обязательно проходит через начало координат.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функции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график вида y = kx проходит через начало координат. Это помогает сразу отличить его от многих других прямых, у которых есть сдвиг вверх или вниз.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k положительный, прямая поднимается слева направо. При отрицательном k она опускается, и по этому наклону можно быстро понять знак коэффициента.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наглядно смотреть на пары y = 2x и y = -2x. У них одинаковая крутизна, но противоположное направление, поэтому различие видно сразу на одном рисунке.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одинаковых x показывает, как меняется значение функции при разном коэффициенте. Чем больше модуль k, тем быстрее растёт или убывает y.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задаёт направление, а модуль |k| — крутизну: при одинаковом x большие значения получаются у более крупного по модулю коэффициента.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y = 0,5x, y = x, y = 2x, y = -x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k меняет наклон прямой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одинаковых значений x можно сразу сравнить, как меняются значения трёх функций. Это удобно для построения графиков и проверки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при x = 0 получается y = 0. Знак и величина коэффициента сразу видны по результатам вычислений.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y = 2x, y = -3x, y = 0,5x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нескольких функций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x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здесь не ограничена: в формулу можно подставить любое число. Это делает функцию удобной для самых разных задач и позволяет строить график на всей координатной плоскости.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всегда представляет собой прямую, а не кривую. Поэтому достаточно нескольких точек, чтобы точно провести всю линию и проверить, проходит ли она через начало координат.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коэффициенте функция возрастает, а при отрицательном — убывает. По направлению прямой можно быстро понять, как меняется y при увеличении x.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y к x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точки графика, кроме начала координат, отношение y к x равно k. Это удобный способ проверить формулу по известной точке и найти коэффициент по рисунку.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 y = kx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функцией вида y = kx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и направление прямой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670588"/>
            <a:ext cx="3672652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больше нуля, прямая поднимается слева направо. Такой график проходит через первую и третью четверти, и это сразу подсказывает, что значения y растут вместе с x.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99800" y="1670588"/>
            <a:ext cx="3672650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меньше нуля, прямая опускается слева направо. Тогда график проходит через вторую и четвёртую четверти, а при увеличении x значения y уменьшаются.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пропорциональности в жизни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равномерном движении путь зависит от времени прямо пропорционально. Если скорость не меняется, то каждый новый промежуток времени добавляет одинаковое расстояние.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нескольких одинаковых предметов можно записать формулой y = kx. Здесь k — цена одной вещи, а x показывает количество покупаемых предметов.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масштабом расстояние на карте и реальное расстояние связаны постоянным коэффициентом. Поэтому такие задачи удобно решать через таблицу или простую формулу.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ситуациях одна величина изменяется согласованно с другой. Именно поэтому функция y = kx помогает описывать реальные зависимости коротко и 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столбец выше предыдущего на одинаковую величину, поэтому зависимость легко проследить даже без 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3 значение функции увеличивается равномерно: +3 на каждый шаг x.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y = 3x, учебный пример.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значение y при увеличении x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y = kx, учебный пример.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при разных коэффициентах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x дает разные значения функции при разных коэффициентах k.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y зависит одновременно от x и k; при одинаковом x результат меняется из-за коэффициента.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где точка расположена на сетке: слева направо читают x, а вверх или вниз — y. Это помогает точно снять данные с рисунка.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принадлежит графику y = kx и x не равно нулю, вычислите k как отношение y к x. Так можно восстановить формулу по одной точке.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полученное значение с другой точкой того же графика. Если отношение одинаково, точки действительно лежат на прямой y = kx, а знак отношения показывает направление прямой.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по точкам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коэффициент k по графику или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проверки, соответствует ли прямая формуле y = kx.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функцией y = kx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начало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kx всегда проходит через точку (0; 0). Если эта точка не отмечена, построение получается неверным уже с самого начала.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k прямая идет вверх слева направо, а при отрицательном — вниз. Ошибка в знаке меняет весь вид графика и приводит к неправильному ответу.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точки ломаной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kx точки нужно соединять одной прямой линией. Ломаная искажает зависимость и создает впечатление, будто изменение происходит неравномерно.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 отрицательными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важно правильно умножать знаки. Например, если k = -2 и x = -3, то y = 6, потому что произведение двух отрицательных чисел положительно.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поле видно, как меняется высота точек при одинаковых значениях x и почему большие коэффициенты дают более крутой наклон.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быстрее растет y. Все прямые проходят через начало координат.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y = 0,5x, y = x, y = 4x, учебный пример.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прямых с разными коэффициентами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0" y="1767994"/>
            <a:ext cx="237924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595" y="1767993"/>
            <a:ext cx="237925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28" y="3304813"/>
            <a:ext cx="242287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&gt; 0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 задает прямую, которая идет из третьей четверти в первую. По такому рисунку можно сразу понять, что значение x и y меняются одинаково по знаку.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&lt; 0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прямая проходит через вторую и четвертую четверти. Это означает, что при росте x значение y уменьшается, а наклон становится направленным вниз.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координаты положительные. Для функции y = kx сюда попадают точки при k &gt; 0, потому что x и y имеют одинаковый знак.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прямая идет вверх, знак k положительный; если вниз — отрицательный. Такой способ помогает быстро проверить ответ без длинных вычислений.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четвертями координатной плоскости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значения функции для двух заданных x и проверьте, как работает подстановка в формулу.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 в формулу дает точное значение функции; знак и коэффициент полностью определяют результат.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y = 2x, y = -x, y = 0,5x, y = -3x, учебный пример.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значения функции по формуле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функция y = kx встречается в задачах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одного предмета известна, общая стоимость зависит только от количества одинаковых предметов. Поэтому такие задачи удобно записывать формулой y = kx.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скорости пройденный путь прямо пропорционален времени. Формула s = vt — это частный случай зависимости вида y = kx, где k играет роль скорости.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предметы одинаковые, их общая масса растет равномерно с увеличением числа штук. Это позволяет быстро составлять таблицы значений и проверять ответ.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схемах размеры связаны с реальными величинами постоянным коэффициентом. Поэтому функция y = kx помогает переводить данные из одного масштаба в другой.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kx: коротко о 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kx показывает прямую пропорциональность и помогает связывать формулу, таблицу и график. Умение находить k, строить прямую и читать точки делает решение задач намного увереннее.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2026-05-29T10:16:53Z</dcterms:created>
  <dcterms:modified xsi:type="dcterms:W3CDTF">2026-05-29T10:16:53Z</dcterms:modified>
</cp:coreProperties>
</file>