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подвига, ставшего символом верности и памяти.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Сусанин: исторический герой и литературный образ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время: на фоне кризиса рождается легенда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XVII века стало для России временем голода, борьбы за власть и внешней опасности. Именно в этой тревожной эпохе возник рассказ об Иване Сусанине и его верности Родине.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традиции Иван Сусанин — крестьянин из костромских земель, связанный с деревней Домнино и событиями начала XVII века.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Иван Сусанин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его жизни сохранилось мало точных сведений, поэтому образ известен прежде всего по преданию, поздним записям и художественным произведениям.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исторической памяти Сусанин стал символом простого человека, который делает трудный выбор ради спасения другого и своей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Костромская земля в легенде о Сусанине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Домнино и окрестности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легенды связан с деревней Домнино, которую называют в рассказах о Сусанине. Именно отсюда начинается путь, на котором обычная сельская местность превращается в пространство опасного выбора и героического поступка.
</a:t>
            </a:r>
            <a:endParaRPr lang="en-US" sz="1078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часть смысла
</a:t>
            </a:r>
            <a:pPr algn="ctr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области, сельская дорога и зимний лес не просто иллюстрируют легенду, а усиливают её драматизм. Природа здесь становится не фоном, а важной частью самого сюжета.
</a:t>
            </a:r>
            <a:endParaRPr lang="en-US" sz="1213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болото и зимняя дорога
</a:t>
            </a:r>
            <a:pPr algn="ctr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предания особенно важны леса, болота и трудные зимние пути Костромского края. Такая природа делает путешествие почти безнадёжным и помогает понять, почему решение Сусанина оказалось настолько смелым.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развивались почти без пауз, и кризис усиливался из года в год.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истории России начала XVII века; даты: 1598, 1605, 1606–1607, 1610, 1612, 1613.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 в ключевых датах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Сусанина относится к завершающему этапу Смуты, когда страна выходила из длительных потрясений.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 подвиге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самой известной версии, польско-литовский отряд искал Михаила Романова, скрывавшегося в Костромском крае, и пытался выйти к его убежищу.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Сусанин согласился показать дорогу, но завёл преследователей в лесную глушь и болота, где они потеряли ориентир и не достигли цели.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предании герой погибает, но его поступок спасает будущего царя. Поэтому легенда воспринимается как рассказ о жертве ради Отечества.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истории строится на выборе между страхом и верностью, предательством и долгом, личной жизнью и ответственностью перед страной.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легенды о Сусанине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 народному преданию и школьному изложению сюжета.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источников помогает увидеть, как исторический факт постепенно превращался в легенду.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позднее источник, тем подробнее рассказ, но тем меньше он совпадает с документальной историей.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о Сусанине и степень их достоверности
</a:t>
            </a:r>
            <a:endParaRPr lang="en-US" sz="268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документы XVII века, поздние литературные и художественные обработки.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признают, что в 1613 году в Костромском крае действительно существовала опасность для Михаила Романова и его окружения.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известно историкам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 остаются спорными: маршрут, состав отряда, обстоятельства встречи с Сусаниным и место его гибели невозможно установить с полной уверенностью.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Сусанин известен и как историческое имя, и как герой предания. Для урока важно различать документальные сведения и художественный образ.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2" y="1352276"/>
            <a:ext cx="1935136" cy="192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4777" y="1352276"/>
            <a:ext cx="1935136" cy="19237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8337" y="1352276"/>
            <a:ext cx="1935136" cy="19237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5643" y="1352276"/>
            <a:ext cx="1935136" cy="19237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Сусанине в Костроме и России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2" y="337685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мемориальные места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Костроме и других городах имя Сусанина связано с памятниками, мемориальными досками и памятными маршрутами. Такие места напоминают, что легенда стала частью городской среды и общественной памяти.
</a:t>
            </a:r>
            <a:endParaRPr lang="en-US" sz="964" dirty="0"/>
          </a:p>
        </p:txBody>
      </p:sp>
      <p:sp>
        <p:nvSpPr>
          <p:cNvPr id="10" name="Text 3"/>
          <p:cNvSpPr txBox="1"/>
          <p:nvPr/>
        </p:nvSpPr>
        <p:spPr>
          <a:xfrm>
            <a:off x="6684777" y="337685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сохранился
</a:t>
            </a:r>
            <a:pPr algn="ctr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интерес к Сусанину усилился, потому что его история стала символом народного патриотизма. Поэтому сегодня его образ узнают и через памятники, и через изображения сельской Костромы.
</a:t>
            </a:r>
            <a:endParaRPr lang="en-US" sz="1046" dirty="0"/>
          </a:p>
        </p:txBody>
      </p:sp>
      <p:sp>
        <p:nvSpPr>
          <p:cNvPr id="11" name="Text 4"/>
          <p:cNvSpPr txBox="1"/>
          <p:nvPr/>
        </p:nvSpPr>
        <p:spPr>
          <a:xfrm>
            <a:off x="4638337" y="337685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Улицы, названия, память народа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Сусанина встречается в названиях улиц и на картах памятных мест. Это показывает, что память о герое живёт не только в книгах, но и в повседневной жизни людей.
</a:t>
            </a:r>
            <a:endParaRPr lang="en-US" sz="1069" dirty="0"/>
          </a:p>
        </p:txBody>
      </p:sp>
      <p:sp>
        <p:nvSpPr>
          <p:cNvPr id="12" name="Text 5"/>
          <p:cNvSpPr txBox="1"/>
          <p:nvPr/>
        </p:nvSpPr>
        <p:spPr>
          <a:xfrm>
            <a:off x="2595643" y="337685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школьные материалы
</a:t>
            </a:r>
            <a:pPr algn="ctr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Сусанине рассказывают музейные экспозиции, учебники и школьные задания. Благодаря им герой остаётся не только персонажем прошлого, но и частью современного изучения истории и литературы.
</a:t>
            </a:r>
            <a:endParaRPr lang="en-US" sz="99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особенно заметен там, где историю изучают и пересказывают в понятной форме: в школе, на сцене и в памятных местах.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урока по теме «Иван Сусанин»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образ Сусанина
</a:t>
            </a:r>
            <a:endParaRPr lang="en-US" sz="246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 удерживает образ сильнее всего: именно искусство и образование сделали Сусанина общеизвестным символом верности.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Михаила Глинки «Иван Сусанин»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1836 — премьера в Петербурге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была впервые показана на сцене и сразу выделилась как большое историческое произведение, где судьба героя подана торжественно и масштабно.
</a:t>
            </a:r>
            <a:endParaRPr lang="en-US" sz="1256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Позднейшее название — «Жизнь за царя»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названия усилила патриотический смысл произведения и закрепила в нём идею подвига ради спасения страны и правителя.
</a:t>
            </a:r>
            <a:endParaRPr lang="en-US" sz="1253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— широкая известность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музыкальная сцена сделала сюжет особенно узнаваемым: опера надолго вошла в культурную память и поддержала интерес к образу Сусанина.
</a:t>
            </a:r>
            <a:endParaRPr lang="en-US" sz="12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4131" y="1205475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Сусанина в литературе и искусстве
</a:t>
            </a:r>
            <a:endParaRPr lang="en-US" sz="2516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стихах, рассказах и хрестоматиях Сусанин показан как человек сильной воли, который принимает тяжёлое решение и остаётся верен долгу.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Суровая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часто используют зимний лес, болота и тишину дороги, чтобы подчеркнуть опасность пути и внутреннее напряжение героя.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Глинки сюжет звучит особенно торжественно: музыка помогает увидеть в Сусанине не только крестьянина, но и национального героя.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и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передают одиночество, напряжённый путь и драму выбора, делая момент предательства и самоотверженности особенно выразительным.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Реальный человек, легендарный герой, культурный символ
</a:t>
            </a:r>
            <a:endParaRPr lang="en-US" sz="2297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образа помогают понять, как историческое событие становится частью национальной памяти.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основа, устное предание и художественная обработка не совпадают полностью, но вместе создают устойчивый национальный образ.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 истории и литературе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театральная премьера сделала историю особенно известной: она помогла запомнить героя не только как фигуру прошлого, но и как культурный символ.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постановки оперы М. И. Глинки «Иван Сусанин»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1836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опера Глинки впервые вывела сюжет о Сусанине на большую сцену.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качества в разных произведениях раскрываются по-разному, но всегда ведут к одной главной мысли о нравственном выборе человека.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и литературных трактовок образа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качества образа Сусанина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становится основой образа, а остальные черты усиливают её и помогают увидеть Сусанина как героя долга.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литературы и истории образ Сусанина помогает обсуждать подвиг, выбор и ответственность. Ученики легче понимают тему, когда видят связь между текстом, картой и памятным местом.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краеведении этот сюжет особенно важен для разговора о родном крае. Он показывает, как историческое предание становится частью школьной памяти и уважения к прошлому.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Сусанин в школьной памяти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59333"/>
            <a:ext cx="4821300" cy="16661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историческая основа постепенно превращалась в литературный и культурный символ.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возникает исторический контекст, затем предание, а позднее — художественные произведения и памятники, которые закрепляют образ в культуре.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даты, связанные с образом Сусанина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по теме «Иван Сусанин»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события к культурному символу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исторический факт о Сусанине постепенно становится частью литературы, музыки и школьной 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Сусанина показывает, как поступок одного человека превращается в легенду, затем в художественный образ и, наконец, в часть культурной памяти народа.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Сусанин: как подвиг становится памятью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2026-05-19T04:09:02Z</dcterms:created>
  <dcterms:modified xsi:type="dcterms:W3CDTF">2026-05-19T04:09:02Z</dcterms:modified>
</cp:coreProperties>
</file>