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слово построено и почему оно значит именно так.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разбор слова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создаёт новые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словообразование помогает понять, как русский язык пополняется новыми словами, как связаны родственные слова и почему важно видеть в слове не только написание, но и его строение.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производящее и производное слово
</a:t>
            </a:r>
            <a:endParaRPr lang="en-US" sz="2432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появляется слово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слово — это исходное слово, от которого образуется новое. Именно оно служит основой для сравнения: по нему легче заметить общую часть и понять, что изменилось в значении.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разборе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значение помогает объяснить, зачем слово было создано: назвать человека по занятию, уменьшить предмет, уточнить признак или показать действие с новым оттенком смысла.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Словообразовательная пара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в строении слова, важно найти пару «производящее — производное». Такие пары, как лес — лесной или дом — домик, показывают, какое слово было исходным.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производное слово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Производное слово создаётся на основе другого слова и сохраняет с ним общий корень. При этом у него появляется новое значение, например предмет, лицо, признак или 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и их роль в слове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морфема помогает понять строение слова и его значение.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основное значение, а приставка и суффикс чаще всего участвуют в образовании нового слова. Окончание нужно для изменения формы, а не для создания нового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«Словообразовательный разбор слова»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словообразовательного разбора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школьного разбора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смысловой центр слова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и помогает увидеть, что у них общее значение. Именно он связывает слова вода, водный, водичка и наводнение в одну группу.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слов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связаны по смыслу и имеют одинаковый корень, их можно считать родственными. Но внешнее сходство ещё не достаточно: важно, чтобы совпадало и значение.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родственности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корень несёт основное лексическое значение слова. Остальные морфемы лишь уточняют его, добавляя оттенок смысла, указывая на действие, признак, предмет или лицо.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слов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способы и увидеть, какие из них чаще всего изучают в 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в учебных примерах обычно становятся суффиксальный и приставочный способы, но все варианты важны для точного разбора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подборка примеров по теме словообразования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находится перед корнем и присоединяется к слову, не меняя его часть речи в большинстве случаев. Она помогает уточнить направление, завершённость или оттенок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приставка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легко узнать, если к исходному слову добавлена только приставка. Тогда новое слово образовано без суффикса, а его значение изменилось за счёт начала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приставки слово получает новое значение: ехать — приехать, писать — переписать, делать — сделать. Основа остаётся узнаваемой, но смысл становится точнее.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помогает создать новое слово. Он особенно часто встречается в существительных, прилагательных и глаголах, связанных со школьной и повседневной лексикой.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суффикса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новое слово образовано в основном за счёт суффикса, важно сравнить его с производящим словом. Тогда становится понятно, какая часть появилась и какое значение она добавила.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разборе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обозначать человека по профессии или занятию, признак предмета или действие. Поэтому слова учитель, синеватый и читатель образованы по одному типу, но выражают разные значения.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лиц и признаков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придают слову ласковый или уменьшительный смысл. Так язык становится точнее и выразительнее, а слово может передавать не только предмет, но и отношение к нему.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оттенки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вместе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способе новое слово появляется одновременно с помощью приставки и суффикса. Оба элемента нужны сразу, поэтому слово нельзя объяснить только одной частью.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языка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подоконник, заночевать и подорожник показывают, что приставка и суффикс работают вместе. Именно их сочетание создаёт новое слово и его особое значение.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способ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и приставка, и суффикс, а без одного из них значение уже не объясняется, перед нами приставочно-суффиксальный способ. Это особенно важно при школьном разборе.
</a:t>
            </a:r>
            <a:endParaRPr lang="en-US" sz="12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возникает, когда соединяются две основы и каждая сохраняет своё значение. Так строятся названия предметов и явлений, например: пароход, лесостепь, самолёт.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основами часто появляется соединительная гласная о или е. Она помогает легче произносить слово и соединяет части в единое целое, как в словах пешеход и лесостепь.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часто обозначают транспорт, людей по занятию, признаки и природные явления. Поэтому они встречаются и в учебных текстах, и в повседневной речи.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такие слова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разделить слово на основы и определить, что именно соединено. Такой анализ показывает, что новое слово образовано не одной морфемой, а несколькими частями сразу.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строение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и образование сложных слов
</a:t>
            </a:r>
            <a:endParaRPr lang="en-US" sz="3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переходит в другую часть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употребляется как прилагательное или причастие и называет признак предмета, а не сам предмет.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определённом контексте слово начинает обозначать лицо, место или предмет: столовая, дежурный, учительская.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новая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закрепляется в роли существительного без добавления новых морфем и получает самостоятельное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изменений помогают не путать новое слово и новую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русского языка: разделы «Морфемика» и «Словообразование»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разборе важно сразу определить, создаётся ли новое значение или меняется только форма одного слова. Это экономит время и помогает правильно выделять морфемы.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по-разному образуются слова: от одной основы с помощью суффикса, приставки или сразу двух морфем, а также через сложение основ.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разбор может показать разные способы образования: приставки, суффиксы, их совместную работу и соединение основ.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материалам школьного курса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словообразовательного разбора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разбора слова по 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установить производящее слово и способ образования без пропусков и смешения признаков.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словообразовательное гнездо
</a:t>
            </a:r>
            <a:endParaRPr lang="en-US" sz="293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центре схемы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гнезда стоит слово «дом», а вокруг него расходятся новые слова: домик, домовой, бездомный, домище. Каждая ветвь показывает, как меняется значение при сохранении общего корня. Такая схема похожа на дерево с несколькими ответвлениями.
</a:t>
            </a:r>
            <a:endParaRPr lang="en-US" sz="163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много значений
</a:t>
            </a:r>
            <a:pPr algn="l" indent="0" marL="0">
              <a:lnSpc>
                <a:spcPct val="90000"/>
              </a:lnSpc>
              <a:buNone/>
            </a:pPr>
            <a:r>
              <a:rPr lang="en-US" sz="15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корня могут появляться слова, которые называют предмет, признак, лицо или состояние. На схеме это видно сразу: общая часть объединяет всю группу, а суффиксы и приставки помогают каждому слову стать самостоятельным.
</a:t>
            </a:r>
            <a:endParaRPr lang="en-US" sz="150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запоминания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расположены группами, легче заметить их связь и не перепутать родственные формы с новыми словами. Ученик видит не отдельные примеры, а целую систему, где каждое слово занимает своё место.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слова чаще всего помогают в разборе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точный подсчёт, а учебную значимость морфем при анализе слова. Она показывает, на что обращать внимание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суффикс чаще всего помогают найти производящее слово и новое значение, а окончание полезнее для определения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школьного разбора по русскому языку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словообразовательном разборе
</a:t>
            </a:r>
            <a:endParaRPr lang="en-US" sz="2553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корень и суффикс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выделяет часть слова слишком поздно или слишком рано и принимает суффикс за корень. Проверка по родственным словам помогает увидеть общую часть точнее.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 производящее слово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сравнивать не внешнее сходство, а смысловую связь. Если выбрать неверную основу, весь разбор станет ошибочным, даже если морфемы выделены аккуратно.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слово и его формы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леса, лесу — это формы одного слова, а лесник — уже новое слово. Окончание меняет форму, но не создаёт новое лексическое значение.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соединительной гласной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словах о или е часто соединяют основы и не являются частью корня. Если пропустить эту гласную, строение слова будет записано неверно.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как слово связано с другими словами и почему оно означает именно это. Так проще объяснять смысл незнакомых слов и запоминать их.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строение слова, ему легче проверить написание приставок, суффиксов и соединительных гласных. Это особенно полезно в словах с похожими морфемами.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 ошибок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показывает, как язык создаёт новые слова из уже известных. Такой подход делает словарь богаче и помогает замечать общие модели в речи и учебных текстах.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словообразовательный разбор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разбор открывает логику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 новое слово появляется из производящего слова, какие морфемы участвуют в этом процессе и почему значение меняется. Для школьника это надёжный способ понимать язык глубже.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2026-05-28T18:28:26Z</dcterms:created>
  <dcterms:modified xsi:type="dcterms:W3CDTF">2026-05-28T18:28:26Z</dcterms:modified>
</cp:coreProperties>
</file>