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частице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делают речь точнее и выразительнее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частицы в 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передавать не только сообщение, но и отношение говорящего: уверенность, сомнение, просьбу, вопрос, ограничение или усиление. Именно они делают речь живой, точной и выразительной.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частица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относится к служебным частям речи: она не называет предметы, признаки или действия, а помогает передать дополнительный смысловой оттенок высказывания и сделать речь более точной.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Ты же знал правило. Только один ученик не ошибся. Разве это трудно? одна маленькая частица меняет тон, смысл и настроение всей фразы.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примерах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выступает главным или второстепенным членом предложения. Она лишь уточняет, усиливает, ограничивает или окрашивает высказывание, не называя отдельное явление.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частицы нет окончаний и грамматических форм по числу, падежу, времени или лицу. Она остаётся неизменной, но при этом может заметно менять интонацию и смысл предложения.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частиц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различаются по своей роли в предложении: одни образуют формы, другие уточняют смысл, третьи передают отношение говорящего.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разряд служебных слов может выполнять разные задачи: образовывать форму, выделять информацию или выражать отношение говорящего.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«Частица»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меняют смысл предложения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6655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придёшь. Это нейтральное предложение просто сообщает о действии. В нём нет особого оттенка сомнения, упрёка или уточнения, поэтому фраза звучит спокойно и прямо.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сообщение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2293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ведь придёшь! Частица ведь подчёркивает, что говорящему кажется факт известным или ожидаемым. Вопросительная частица ли в подобных примерах помогает задать вопрос мягко и точно.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ожидание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29474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же придёшь? Частица же делает реплику более настойчивой: она может звучать как напоминание, уверенность или лёгкий упрёк. Смысл становится более эмоциональным.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напоминание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примерах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частицы чаще встречаются в учебных примерах и как распределяются их функции в 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не и бы: они часто нужны для отрицания и условного значения. Остальные частицы распределены ровнее и используются для уточнения, вопроса и указания.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«Частица»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бы и б помогают показать возможное или условное действие: сделал бы, пришёл бы, сказал бы. Они не называют действие, а меняют его значение.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условности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повелительных и побудительных предложениях частицы пусть, пускай, давай, да делают высказывание мягче. С их помощью просьба или предложение звучат естественнее и дружелюбнее.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идёт снег. Давай начнём урок. В таких примерах частицы передают пожелание, согласие или побуждение, а не просто сообщают факт.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Пожелание и допущение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особенно часто встречаются в разговоре и помогают говорить менее категорично. Благодаря им фраза звучит ближе к естественной устной речи.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ограничивают значение и выделяют один объект, признак или действие. В предложении Только он ответил внимание сразу сосредоточено на одном человеке.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и лишь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точно указать на нужное время, место или предмет. Частица именно подчёркивает точность, а как раз делает высказывание более определённым.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 как раз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даже усиливает сообщение и показывает неожиданность или важность факта. В примере Даже младшие ученики справились с заданием подчёркивается, что результат оказался удивительным.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 помогают отделить главное от второстепенного и сделать мысль яснее. Они особенно полезны там, где важно не потерять нужный оттенок смысла.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частицы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 и неужели выражают сомнение, удивление или недоверие. Вопросы с этими частицами звучат эмоциональнее и показывают, что говорящий ожидает не совсем обычный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 удивление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частицы делают речь живой, интонационно богатой и более похожей на реальное общение. Они помогают передать настроение, реакцию и отношение к сообщению.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выразительность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мол помогает передать чужие слова, мнение или слух, не утверждая их как свои. Она часто встречается в пересказе разговоров и в художественных текстах.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чужого мнения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и вон помогают показать, где находится предмет или куда нужно посмотреть. Такие частицы часто используются в устной речи, когда важно быстро сориентировать собеседника.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предмет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частицу в предложении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распознавания частиц в учебных примерах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путать: частица, союз, наречие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диалоге мальчик сказал: «Ты только пришёл?» — и сразу стало ясно, что слово «только» не соединяет части фразы, а выделяет одно действие. Рядом стоят союз, частица и наречие — внешне похожие, но работа у каждого своя.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похожих слова — три разные роли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связывает мысль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«потому что устал» слово «потому что» помогает связать две части высказывания. Оно показывает причину и не добавляет оттенок к отдельному слову, как частица. На схеме это удобно показать стрелкой, соединяющей две части предложения.
</a:t>
            </a:r>
            <a:endParaRPr lang="en-US" sz="1138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«очень быстро» слово «очень» отвечает за степень признака и относится к наречиям. Оно не выражает сомнение, просьбу или усиление смысла, как частица. Такая таблица помогает увидеть: частица уточняет сообщение, а наречие описывает действие.
</a:t>
            </a:r>
            <a:endParaRPr lang="en-US" sz="1158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обозначает признак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частица отличается от других служебных слов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служебные части речи по их главной роли в предложении и по тому, как они работают в 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«Частица» из данной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 союз выполняют связующую функцию, а частица не связывает, а добавляет смысловой оттенок. По роли в предложении её легко отличить от других служебных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частица не выражает отрицание и показывает отсутствие действия, признака или согласия: не знаю, не пришёл, не очень. Она помогает точно и коротко передать отказ или несогласие.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не входит в состав корня или приставки и образует новое значение: неправда, невесёлый, негромко. В таких случаях важно смотреть не только на написание, но и на смысл слова.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как часть слова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можно убрать из предложения без изменения самого слова, это частица. Если же без неё слово исчезает или меняет своё значение, перед нами уже часть слова, а не отдельная частица.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частицу и приставку помогает правильно писать слова и точнее понимать текст. Для шестого класса это особенно важно при разборе предложений и объяснении орфографии.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частиц в учебных примерах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частицы чаще встречаются в учебных предложениях и упражнениях.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не и бы: они нужны для отрицания и условности. Остальные частицы встречаются реже, потому что чаще уточняют отдельный оттенок смысла.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 примерам и упражнениям данной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оттенки значения помогает передавать частица «бы»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особенно важна для выражения желаемого, возможного и условного действия. Она смягчает высказывание и делает просьбу или предположение менее категоричными.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частиц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звучит живо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беседе частицы помогают передать естественную интонацию: «Ну, разве ты не видел?» или «Ведь я сказал вчера». Такие слова делают реплику похожей на живую речь, а не на сухое сообщение из учебника.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слышится лучше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частица может показать сомнение, удивление или настойчивость персонажа. Одно короткое «же» или «вот» помогает читателю услышать настроение героя и понять, как он относится к происходящему.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диалоге и художественной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частицы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частиц пишется раздельно со словом: бы, же, ли, только, даже, ведь. Это простое правило помогает не смешивать частицы с приставками и не делать ошибок на письме.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раздельно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писать, полезно задать себе вопрос: можно ли убрать это слово без потери смысла? Если можно, перед нами частица; если нет, это часть слова.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записью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нездоровый, невесёлый, неправда сочетание не- уже входит в состав слова. Здесь оно не является отдельной частицей, поэтому написание нужно запоминать вместе со словом.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приставка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только уточняет, усиливает или выражает вопрос, сомнение или просьбу, оно, скорее всего, является частицей. Важно проверять его роль в предложении, а не только внешний вид.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знания частиц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умения отработаны лучше, а какие требуют ещё тренировки.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распознаются знакомые частицы в простых примерах. Сложнее всего пока различать разряды и правописание в похожих случаях.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учебных умений по 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863276"/>
            <a:ext cx="4684800" cy="260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частиц и их 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одна частица меняет оттенок смысла в короткой фразе.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частицы выполняют разные функции: задают вопрос, усиливают, ограничивают или указывают. Именно поэтому одна короткая частица заметно меняет смысл предложения.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«Частица» из данной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делают речь точной и выразительной: помогают спросить, уточнить, усилить, смягчить или ограничить мысль. Умение узнавать их в предложении облегчает разбор текста и помогает говорить яснее.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 маленькое слово с большим смыслом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2026-05-28T06:16:04Z</dcterms:created>
  <dcterms:modified xsi:type="dcterms:W3CDTF">2026-05-28T06:16:04Z</dcterms:modified>
</cp:coreProperties>
</file>