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 независимость и рождение США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13 колоний создали новое государство и изменили историю мира
</a:t>
            </a:r>
            <a:endParaRPr lang="en-US" sz="4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Семилетней войны Британия ужесточила контроль над колониями и ввела новые налоги. Колонисты считали это несправедливым: они платили, но не имели голоса в парламенте, поэтому протест быстро усилился и объединил разные колонии против метрополии.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 о налогах превратился в войну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 колоний и их хозяйство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914163" y="1517127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колонии жили за счёт торговли, судостроения, рыболовства и ремёсел. Города были более оживлёнными, а жители чаще участвовали в морской торговле и обмене товарами.
</a:t>
            </a:r>
            <a:endParaRPr lang="en-US" sz="1251" dirty="0"/>
          </a:p>
        </p:txBody>
      </p:sp>
      <p:sp>
        <p:nvSpPr>
          <p:cNvPr id="12" name="Text 3"/>
          <p:cNvSpPr txBox="1"/>
          <p:nvPr/>
        </p:nvSpPr>
        <p:spPr>
          <a:xfrm>
            <a:off x="1914163" y="1044510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Англия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1913330" y="2845249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центральных колониях развивались земледелие и торговля зерном. Здесь были плодородные земли, поэтому фермерство сочеталось с рынками, мельницами и перевозкой продуктов в другие районы.
</a:t>
            </a:r>
            <a:endParaRPr lang="en-US" sz="1251" dirty="0"/>
          </a:p>
        </p:txBody>
      </p:sp>
      <p:sp>
        <p:nvSpPr>
          <p:cNvPr id="14" name="Text 5"/>
          <p:cNvSpPr txBox="1"/>
          <p:nvPr/>
        </p:nvSpPr>
        <p:spPr>
          <a:xfrm>
            <a:off x="1913330" y="2372632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колонии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1913330" y="4173352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опирался на крупные плантации табака, риса и хлопка. На них широко использовался труд порабощённых африканцев, что делало хозяйство богатым, но крайне несправедливым.
</a:t>
            </a:r>
            <a:endParaRPr lang="en-US" sz="1251" dirty="0"/>
          </a:p>
        </p:txBody>
      </p:sp>
      <p:sp>
        <p:nvSpPr>
          <p:cNvPr id="16" name="Text 7"/>
          <p:cNvSpPr txBox="1"/>
          <p:nvPr/>
        </p:nvSpPr>
        <p:spPr>
          <a:xfrm>
            <a:off x="1913330" y="3700735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колонии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5404886" y="1517127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отличались климатом, занятиями и повседневной жизнью, однако их объединяло растущее недовольство британской политикой. Всё больше людей хотели сами решать местные и экономические вопросы.
</a:t>
            </a:r>
            <a:endParaRPr lang="en-US" sz="1221" dirty="0"/>
          </a:p>
        </p:txBody>
      </p:sp>
      <p:sp>
        <p:nvSpPr>
          <p:cNvPr id="18" name="Text 9"/>
          <p:cNvSpPr txBox="1"/>
          <p:nvPr/>
        </p:nvSpPr>
        <p:spPr>
          <a:xfrm>
            <a:off x="5404886" y="1044510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образ жизни
</a:t>
            </a:r>
            <a:endParaRPr lang="en-US" sz="1600" dirty="0"/>
          </a:p>
        </p:txBody>
      </p:sp>
      <p:sp>
        <p:nvSpPr>
          <p:cNvPr id="19" name="Text 10"/>
          <p:cNvSpPr txBox="1"/>
          <p:nvPr/>
        </p:nvSpPr>
        <p:spPr>
          <a:xfrm>
            <a:off x="5404054" y="2845249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колонисты постепенно чувствовали себя не просто подданными Британии, а отдельным народом. Это чувство помогло им выступить вместе, когда конфликт стал открытым.
</a:t>
            </a:r>
            <a:endParaRPr lang="en-US" sz="1250" dirty="0"/>
          </a:p>
        </p:txBody>
      </p:sp>
      <p:sp>
        <p:nvSpPr>
          <p:cNvPr id="20" name="Text 11"/>
          <p:cNvSpPr txBox="1"/>
          <p:nvPr/>
        </p:nvSpPr>
        <p:spPr>
          <a:xfrm>
            <a:off x="5404054" y="2372632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цель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Бостон — центр протеста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050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Бостон был одним из самых активных центров сопротивления британской власти. Здесь особенно остро ощущались ограничения, а споры вокруг торговли и власти часто вызывали массовые выступления.
</a:t>
            </a:r>
            <a:endParaRPr lang="en-US" sz="1341" dirty="0"/>
          </a:p>
        </p:txBody>
      </p:sp>
      <p:sp>
        <p:nvSpPr>
          <p:cNvPr id="10" name="Text 3"/>
          <p:cNvSpPr txBox="1"/>
          <p:nvPr/>
        </p:nvSpPr>
        <p:spPr>
          <a:xfrm>
            <a:off x="42050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Напряжённый город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1770 году столкновение между жителями и британскими солдатами закончилось стрельбой по толпе. Этот трагический эпизод усилил недоверие к британским войскам и стал символом жестокости власти.
</a:t>
            </a:r>
            <a:endParaRPr lang="en-US" sz="1341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Бостонская бойня
</a:t>
            </a:r>
            <a:endParaRPr lang="en-US" sz="1800" dirty="0"/>
          </a:p>
        </p:txBody>
      </p:sp>
      <p:sp>
        <p:nvSpPr>
          <p:cNvPr id="13" name="Text 6"/>
          <p:cNvSpPr txBox="1"/>
          <p:nvPr/>
        </p:nvSpPr>
        <p:spPr>
          <a:xfrm>
            <a:off x="42015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1773 году колонисты выбросили в море груз чая с британских кораблей. Акция стала громким протестом против налогов и показала, что жители готовы к решительным действиям.
</a:t>
            </a:r>
            <a:endParaRPr lang="en-US" sz="1341" dirty="0"/>
          </a:p>
        </p:txBody>
      </p:sp>
      <p:sp>
        <p:nvSpPr>
          <p:cNvPr id="14" name="Text 7"/>
          <p:cNvSpPr txBox="1"/>
          <p:nvPr/>
        </p:nvSpPr>
        <p:spPr>
          <a:xfrm>
            <a:off x="42015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Чаепитие в гавани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протеста к войне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событий, которая привела колонии от недовольства к вооружённому конфликту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Континентальный конгресс и лидеры движения
</a:t>
            </a:r>
            <a:endParaRPr lang="en-US" sz="2341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центр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1775 году в Филадельфии собрался Второй Континентальный конгресс. Он стал местом, где колонии согласовывали действия и принимали решения, необходимые для совместного сопротивления Британии.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Джордж Вашингтон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Главнокомандующим назначили Джорджа Вашингтона. Его авторитет, опыт и умение удерживать армию вместе сыграли огромную роль в годы тяжёлых сражений и испытаний.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колоний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Джефферсон, Джон Адамс, Бенджамин Франклин и Самюэл Адамс помогали колониям говорить единым голосом. Их идеи и опыт сделали сопротивление более организованным и убедительным.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армии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Делегаты решили сформировать регулярную армию, чтобы бороться не только ополчением, но и организованными силами. Это стало важным шагом к настоящей войне за независимость.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независимости 4 июля 1776 года
</a:t>
            </a:r>
            <a:endParaRPr lang="en-US" sz="2104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 июля 1776 года колонии официально заявили о разрыве с Великобританией. Этот день стал символом рождения нового государства и позже вошёл в историю США как национальный праздник.
</a:t>
            </a:r>
            <a:endParaRPr lang="en-US" sz="1159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документ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часть документа подготовил Томас Джефферсон. Его текст ясно объяснял, почему колонии больше не хотят подчиняться британской власти и считают своё решение законным.
</a:t>
            </a:r>
            <a:endParaRPr lang="en-US" sz="1184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текста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Декларации говорилось, что все люди созданы равными и имеют права на жизнь, свободу и стремление к счастью. Для своего времени это было очень смелое заявление.
</a:t>
            </a:r>
            <a:endParaRPr lang="en-US" sz="1262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не только провозглашал независимость, но и перечислял причины конфликта: налоги, ограничения и произвол власти. Так колонии объяснили миру свой выбор.
</a:t>
            </a:r>
            <a:endParaRPr lang="en-US" sz="1230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разрыва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 события шли от первых боёв к дипломатическому признанию независимости и завершению войны.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развивалась война, тем заметнее росли шансы колоний на победу и международное признание.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войны за независимость США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войны 1775–1783 годов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Саратога — переломный момент войны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победа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1777 году американцы одержали победу при Саратоге. Это показало, что колониальные войска способны не только обороняться, но и побеждать регулярную британскую армию.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Франции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Саратоги Франция открыто поддержала США и вступила в войну на их стороне. Для американцев это означало не только союзника, но и серьёзную военную помощь.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помощь оказывали также Испания и Нидерланды. Их участие усиливало давление на Британию и помогало колониям вести борьбу дольше и увереннее.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61333"/>
            <a:ext cx="4151400" cy="1324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Европы помогли колониям пережить тяжёлую войну и усилить позиции против Британии.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помощь сделала победу США гораздо более вероятной и ускорила окончание войны.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Союзники США и их помощь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Нового времени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Лагерь, где не хватало самого нужного
</a:t>
            </a:r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1777–1778 годов солдаты армии Вашингтона жили в холодных хижинах, часто без тёплой одежды, обуви и достаточного питания. Болезни и усталость подтачивали силы, но армия не распалась. В этих тяжёлых условиях особенно ценилась простая стойкость каждого бойца.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Барон фон Штойбен наводит порядок
</a:t>
            </a:r>
            <a:pPr algn="ctr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Прусский офицер барон фон Штойбен помог армии освоить более чёткую строевую подготовку и единые правила службы. Он обучал солдат шагу, построениям и дисциплине, а его занятия быстро сделали отряды более организованными и уверенными в бою.
</a:t>
            </a:r>
            <a:endParaRPr lang="en-US" sz="1136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выдержки и надежды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Вэлли-Фордж запомнился не как место поражения, а как испытание, после которого армия стала сильнее. Для современников этот лагерь означал умение терпеть лишения ради общей цели. Именно поэтому он вошёл в историю как пример упорства и веры в победу.
</a:t>
            </a:r>
            <a:endParaRPr lang="en-US" sz="1167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6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Вэлли-Фордж: как армия не сломалась зимой
</a:t>
            </a:r>
            <a:endParaRPr lang="en-US" sz="285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успех сложился из нескольких факторов. Ни один из них не действовал отдельно: помощь союзников усиливала другие преимущества, а ошибки британцев ускоряли перелом.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стала результатом союза внешней поддержки, боевого опыта и удачных условий для колонистов, а не одного решающего боя.
</a:t>
            </a:r>
            <a:endParaRPr lang="en-US" sz="1527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Нового времени; обобщённая оценка факторов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колонисты смогли победить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победе при Йорктауне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Джорджа Вашингтона двинулась к Виргинии, рассчитывая отрезать силы Корнуоллиса от путей снабжения и создать выгодные условия для решающего удара.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1781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войска вместе с французским флотом блокировали британцев с суши и моря. Корнуоллис оказался без помощи, продовольствия и возможности для отступления.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Йорктауна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1781 году британская армия сдалась, и это стало переломом всей войны. После Йорктауна стороны перешли к мирным переговорам, которые завершились признанием независимости США.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Капитуляция и переговоры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Парижский мир 1783 года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независимости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официально согласилась считать Соединённые Штаты самостоятельным государством. Это закрепило результат войны не только на поле боя, но и в международной политике.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Британии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сохранила Канаду, но потеряла свои тринадцать колоний. Для неё война стала серьёзным политическим и военным поражением, изменившим баланс сил в Северной Америке.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политика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получили право сами решать внутренние и внешние вопросы. Теперь новое государство могло строить свои законы, управлять армией и вести переговоры с другими странами.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Молодая республика получила территории до реки Миссисипи. Для США это означало большие возможности для заселения, торговли и дальнейшего расширения на запад.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858" y="1148225"/>
            <a:ext cx="3217335" cy="315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получил свободу, а кто нет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0361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Провозглашённые в 1776 году идеи свободы не отменили рабство. Особенно широко оно продолжало существовать на юге, где труд порабощённых людей оставался частью экономики.
</a:t>
            </a:r>
            <a:endParaRPr lang="en-US" sz="1207" dirty="0"/>
          </a:p>
        </p:txBody>
      </p:sp>
      <p:sp>
        <p:nvSpPr>
          <p:cNvPr id="11" name="Text 3"/>
          <p:cNvSpPr txBox="1"/>
          <p:nvPr/>
        </p:nvSpPr>
        <p:spPr>
          <a:xfrm>
            <a:off x="420361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сохранилось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20186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не получили политических прав и почти не участвовали в управлении страной. Их роль в общественной жизни оставалась подчинённой, несмотря на разговоры о свободе и равенстве.
</a:t>
            </a:r>
            <a:endParaRPr lang="en-US" sz="1159" dirty="0"/>
          </a:p>
        </p:txBody>
      </p:sp>
      <p:sp>
        <p:nvSpPr>
          <p:cNvPr id="13" name="Text 5"/>
          <p:cNvSpPr txBox="1"/>
          <p:nvPr/>
        </p:nvSpPr>
        <p:spPr>
          <a:xfrm>
            <a:off x="420186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женщин были ограничены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076165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индейские народы не были защищены новым государством. После войны они часто теряли земли, потому что переселенцы и власти США продвигались всё дальше на запад.
</a:t>
            </a:r>
            <a:endParaRPr lang="en-US" sz="1176" dirty="0"/>
          </a:p>
        </p:txBody>
      </p:sp>
      <p:sp>
        <p:nvSpPr>
          <p:cNvPr id="15" name="Text 7"/>
          <p:cNvSpPr txBox="1"/>
          <p:nvPr/>
        </p:nvSpPr>
        <p:spPr>
          <a:xfrm>
            <a:off x="3076165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пострадали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3075991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принесла успех колонистам, но не сделала общество справедливым для всех. Новое государство ещё долго оставалось разделённым по правам и возможностям.
</a:t>
            </a:r>
            <a:endParaRPr lang="en-US" sz="1310" dirty="0"/>
          </a:p>
        </p:txBody>
      </p:sp>
      <p:sp>
        <p:nvSpPr>
          <p:cNvPr id="17" name="Text 9"/>
          <p:cNvSpPr txBox="1"/>
          <p:nvPr/>
        </p:nvSpPr>
        <p:spPr>
          <a:xfrm>
            <a:off x="3075991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для немногих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2816" y="1068000"/>
            <a:ext cx="3533668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вехи войны и их значение для создания нового государства.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дат показывает, как от первых боёв колонии пришли к международному признанию независимости.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войны за независимость
</a:t>
            </a:r>
            <a:endParaRPr lang="en-US" sz="2622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войны за независимость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колоний возникли Соединённые Штаты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войны за независимость и становления нового государства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87344"/>
            <a:ext cx="284700" cy="22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87344"/>
            <a:ext cx="284700" cy="22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5478" y="1453774"/>
            <a:ext cx="258038" cy="29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свободы, которые изменили мир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независимости закрепила мысль, что права не даруются властью, а принадлежат людям по самой природе. Эта идея стала важной для будущих демократических документов и общественных споров.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революция утверждала, что власть должна исходить от народа. Если правительство не защищает права людей, его можно изменить — для XVIII века это было смелым заявлением.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суверенитет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американской независимости вдохновили многих во Франции. Позднее они отразились в событиях Французской революции, где тоже обсуждались свобода, равенство и гражданские права.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Францию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США показал, что колония может стать самостоятельным государством. Со временем этот пример повлиял на развитие конституций, парламентов и представлений о свободе в разных странах.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Америки к миру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дала стране политическую самостоятельность, но оставила острые внутренние проблемы. Результаты оказались разными: часть из них укрепила государство, а часть сохранила старые противоречия.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итогами стали независимость и рост единства, но рабство и неравенство показывают, что новая республика не была полностью справедливой.
</a:t>
            </a:r>
            <a:endParaRPr lang="en-US" sz="148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Нового времени; обобщённая оценка последствий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последствия войны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рождение нового государства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 независимость объединила колонии, помогла создать Соединённые Штаты и утвердила идею власти, основанной на правах людей и согласии народа, хотя многие противоречия остались неразрешёнными.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2026-06-02T07:36:36Z</dcterms:created>
  <dcterms:modified xsi:type="dcterms:W3CDTF">2026-06-02T07:36:36Z</dcterms:modified>
</cp:coreProperties>
</file>