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теории вероятностей в курсе алгебры 10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случайность языком формул, дробей и логики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алгебраические вычисления с анализом случайных ситуаций. Она показывает, как математика помогает описывать риск, неопределённость и реальные выборы в жизни и науке.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вероятность изучают в 10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пространство исходов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нельзя предсказать полностью, хотя набор возможных исходов известен и ограничен условиями задачи.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Исходом называют один конкретный результат случайного опыта, например выпадение определённой стороны монеты или конкретного числа на кубике.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 обозначают Ω; в него входят все возможные результаты опыта без повторений и без пропусков.
</a:t>
            </a:r>
            <a:endParaRPr lang="en-US" sz="1398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монеты Ω={орёл, решка}; для кубика Ω={1, 2, 3, 4, 5, 6}; для выбора карты пространство исходов определяется всей колодой.
</a:t>
            </a:r>
            <a:endParaRPr lang="en-US" sz="1260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перечисление исходов позволяет правильно считать вероятность и не смешивать отдельный результат с событием, включающим несколько вариантов.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их виды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 — это любое подмножество пространства исходов. Оно может включать один исход или сразу несколько возможных результатов опыта.
</a:t>
            </a:r>
            <a:endParaRPr lang="en-US" sz="1366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и невозможное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 происходит при любом исходе опыта, а невозможное не происходит ни при одном исходе и имеет вероятность ноль.
</a:t>
            </a:r>
            <a:endParaRPr lang="en-US" sz="1338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
</a:t>
            </a:r>
            <a:pPr algn="l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событие состоит из одного исхода, например «выпала 6». Сложное событие объединяет несколько исходов, например «выпало чётное число».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A и противоположное ему Ā образуют полную группу исходов: если одно произошло, другое уже исключено.
</a:t>
            </a:r>
            <a:endParaRPr lang="en-US" sz="13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пространства исходов и вероятностей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простых моделях видно, как из полного списка исходов получается вероятность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зависит от точного перечисления исходов и выбора благоприятных результатов.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модели: монета и игральный кубик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определение вероятности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исходы равновозможны, вероятность события A равна отношению числа благоприятных исходов к числу всех исходов: P(A)=m/n.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вероятность лежит от 0 до 1. Значение 0 означает невозможность события, а значение 1 — его достоверность.
</a:t>
            </a:r>
            <a:endParaRPr lang="en-US" sz="1673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формула особенно удобна в симметричных моделях, где исходы равноправны: при броске монеты, кубика, выборе карты или шаров.
</a:t>
            </a:r>
            <a:endParaRPr lang="en-US" sz="1591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счёт исходов с вычислением вероятности и учит переводить словесное условие задачи в строгую математическую модель.
</a:t>
            </a:r>
            <a:endParaRPr lang="en-US" sz="16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на стандартном игральном кубике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одинаково представлены все шесть равновозможных исходов; сравните вероятность отдельного числа с вероятностью составного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на кубике равноценно, а составные события строятся из нескольких исходов и потому могут иметь большую вероятность.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игральный кубик; равновозможные исходы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монету, кубик, урну и простые комбинации
</a:t>
            </a:r>
            <a:endParaRPr lang="en-US" sz="300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k/n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долю появлений события в серии испытаний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основана на наблюдении, а не только на формуле. Чем больше испытаний, тем устойчивее становится оценка и тем ближе она обычно к вероятности.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относительной частоты события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вероятности
</a:t>
            </a:r>
            <a:endParaRPr lang="en-US" sz="2981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вероятность применяется, когда возможные исходы образуют непрерывное множество: отрезок, площадь или объём, а не конечный набор отдельных вариантов.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областей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связывают с отношением длины, площади или объёма благоприятной области к общей области, если выбор считается равномерным.
</a:t>
            </a:r>
            <a:endParaRPr lang="en-US" sz="1598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рассматривают случайную точку на отрезке, попадание в сектор круга или выбор момента времени внутри заданного промежутка.
</a:t>
            </a:r>
            <a:endParaRPr lang="en-US" sz="17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вероятностей несовместных событий
</a:t>
            </a:r>
            <a:endParaRPr lang="en-US" sz="2947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37601" y="1342509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альтернатив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события не могут произойти одновременно, их объединение описывает выбор из нескольких взаимоисключающих вариантов. Вероятность такого события находят простым сложением вероятностей каждой альтернативы.
</a:t>
            </a:r>
            <a:endParaRPr lang="en-US" sz="1673" dirty="0"/>
          </a:p>
        </p:txBody>
      </p:sp>
      <p:sp>
        <p:nvSpPr>
          <p:cNvPr id="11" name="Text 3"/>
          <p:cNvSpPr txBox="1"/>
          <p:nvPr/>
        </p:nvSpPr>
        <p:spPr>
          <a:xfrm>
            <a:off x="337601" y="2378252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несколько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и более попарно несовместных событий правило остаётся тем же: складывают все вероятности без дополнительных поправок. Это удобно в задачах с несколькими равновозможными исходами.
</a:t>
            </a:r>
            <a:endParaRPr lang="en-US" sz="1673" dirty="0"/>
          </a:p>
        </p:txBody>
      </p:sp>
      <p:sp>
        <p:nvSpPr>
          <p:cNvPr id="12" name="Text 4"/>
          <p:cNvSpPr txBox="1"/>
          <p:nvPr/>
        </p:nvSpPr>
        <p:spPr>
          <a:xfrm>
            <a:off x="337601" y="3416977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нужно найти вероятность одного из нескольких результатов, например выпадения 1 или 6 на кубике, либо выбора одного из разных цветов шара.
</a:t>
            </a:r>
            <a:endParaRPr lang="en-US" sz="1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полную вероятность всех возможных исходов и позволяет быстро перейти от вероятности события к вероятности его отсутствия.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дополнения часто упрощает вычисления в задачах с несколькими попытками, когда напрямую считать нужный случай неудобно.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дополнения в школьной теории вероятностей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умножение вероятностей: сравнение правил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броске монеты событие выбирает один из двух исходов, а в двух независимых бросках приходится учитывать совместное наступление результатов.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описывает альтернативы, а умножение — совместное появление событий; выбор правила зависит от того, исключают ли исходы друг друга.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классическим вероятностным моделям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 зависимые события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вытягивании карт или шаров без возвращения каждая следующая попытка зависит от предыдущей, ведь количество и состав оставшихся объектов меняются.
</a:t>
            </a:r>
            <a:endParaRPr lang="en-US" sz="159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опыт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двух бросках монеты результат второго опыта не зависит от первого, потому что состав возможных исходов каждый раз остаётся одинаковым.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вероятности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наступление одного события меняет шансы другого, события становятся зависимыми. Это происходит, когда после выбора набор объектов уже не тот же самый.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независимых событий вероятность совместного наступления находят умножением вероятностей. Это ключевой признак, по которому удобно проверять независимость в задачах.
</a:t>
            </a:r>
            <a:pPr algn="ctr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школьной теории вероятностей
</a:t>
            </a:r>
            <a:endParaRPr lang="en-US" sz="251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формулу выбирать в зависимости от структуры события и условий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определяется не названием задачи, а типом связи между событиями: объединение, совместность, дополнение или условие.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вероятностей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независимости событий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алгоритм для последовательных испытаний и выбора без возвращения.
</a:t>
            </a:r>
            <a:endParaRPr lang="en-US" sz="29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вероятностей для последовательных испытаний
</a:t>
            </a:r>
            <a:endParaRPr lang="en-US" sz="2063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броска монеты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уровне дерева появляются две ветви: орёл и решка. От каждой из них отходят новые ветви второго броска, поэтому каждый путь соответствует конкретной последовательности результатов. Вероятность пути получают умножением вероятностей всех его звеньев.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шаров из урны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шар достают дважды, дерево помогает увидеть, как меняются вероятности после первого выбора. При выборе без возвращения ветви второго уровня уже зависят от первого шага, и это наглядно показывает, почему путь нужно считать по произведению переходов.
</a:t>
            </a:r>
            <a:endParaRPr lang="en-US" sz="13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хотя бы одного успеха в серии испытаний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небольшой вероятности успеха в одной попытке повторение эксперимента заметно повышает общий шанс получить нужный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вероятности нелинейный: каждая новая попытка приближает итог к 1, но прибавка становится всё менее заметной.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P=1−(1−p)^n, p=0,2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72750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57750"/>
            <a:ext cx="337500" cy="30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теории вероятностей в реальной жизни и математике
</a:t>
            </a:r>
            <a:endParaRPr lang="en-US" sz="2569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модели помогают оценивать долю брака, планировать проверки и принимать решения по выборке, не анализируя каждый объект по отдельности.
</a:t>
            </a:r>
            <a:endParaRPr lang="en-US" sz="1147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 риск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Страховые расчёты основаны на вероятности наступления события и ожидаемых потерях. Это наглядный пример перевода неопределённости в числовую модель.
</a:t>
            </a:r>
            <a:endParaRPr lang="en-US" sz="1088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закрепляет умение преобразовывать формулы, работать с дробями и степенями, а также выстраивать строгую логическую цепочку вычислений.
</a:t>
            </a:r>
            <a:endParaRPr lang="en-US" sz="1214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вероятности используются в поиске, случайных алгоритмах и анализе данных. Здесь особенно важны вычисления с дробями, степенями и отношениями.
</a:t>
            </a:r>
            <a:endParaRPr lang="en-US" sz="1045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тесты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диагностике важны вероятность ошибки и надёжность результата. Школьные формулы позволяют понять, почему положительный тест не всегда означает болезнь.
</a:t>
            </a:r>
            <a:endParaRPr lang="en-US" sz="11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как язык неопределённости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теории вероятностей дают точный язык для описания случайных явлений: от исходов и событий до формул сложения, умножения и дополнения. Именно на этой основе строится уверенное решение школьных задач.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2026-05-30T03:05:40Z</dcterms:created>
  <dcterms:modified xsi:type="dcterms:W3CDTF">2026-05-30T03:05:40Z</dcterms:modified>
</cp:coreProperties>
</file>