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религия Древнего мира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связывала мифы, храмы и власть, формируя цивилизации Египта, Месопотамии, Индии, Китая, Греции и Рима.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религия и культура были основой древних обществ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религия объясняла мир и место человека, а также укрепляла власть правителей. Культура росла через мифы, ритуалы, тексты, архитектуру и календарь: храмы были центрами культа, хозяйства и знаний.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культ загробной жизни и вечности
</a:t>
            </a:r>
            <a:endParaRPr lang="en-US" sz="2933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 в бессмертие души и в суд Осириса, где решалась участь умершего. Поэтому погребальные обряды и представления о судьбе человека связывались с религиозной системой закона.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Мумии, саркофаги, амулеты и погребальные тексты, включая «Книгу мёртвых», предназначались для благополучного перехода. Эти предметы превращали веру в практический «маршрут» в иной мир.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IV династии, особенно в Гизе, символизировали не только могущество фараонов. Они выражали идею вечного порядка, который должен сохраняться и после смерти правителя.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Месопотамия: храмовый город и боги-покровители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Шумере и Вавилоне крупные города связывали себя с собственным богом-покровителем. Зиккурат служил религиозным центром и наглядным образом связи неба и земли, объединяя ритуал и представления о мироустройстве.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вели учёт зерна, скота, земли и подношений, поэтому храм работал и как хозяйственный центр. Эпос о Гильгамеше подчёркивал смертность человека и зависимость судьбы от воли богов.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религиозных систем древних цивилизаций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различия в акцентах: где-то решающую роль играли храм и потусторонний мир, а где-то — семейные и политические формы сакрального.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религиозная организация встроена в общественные институты, тем устойчивее она влияет на повседневные практики, право и культуру. Это видно по Египту и Месопотамии.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 описанным признакам в тексте презентации; точных исторических числовых метрик нет.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ведическая традиция и индуизм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жизнь древней Индии опиралась на ведические гимны и жертвоприношения. Важной идеей было понимание дхармы как долга и установленного порядка, который поддерживает гармонию в мире.
</a:t>
            </a:r>
            <a:endParaRPr lang="en-US" sz="1098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оформились ключевые представления индуизма: карма, сансара и перерождение. Духовные практики ориентировали человека на освобождение из круга рождений, уменьшая зависимость от страданий.
</a:t>
            </a:r>
            <a:endParaRPr lang="en-US" sz="1094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тесно переплеталась с религиозной нормой: кастовая система закрепляла общественную иерархию. Тем самым религия задавала рамку, в которой воспринималось место каждого в обществе.
</a:t>
            </a:r>
            <a:endParaRPr lang="en-US" sz="1094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делала религиозные идеи не только «вопросом веры», но и механизмом повседневной идентичности. Через ритуал и поведение поддерживались ожидания общества и понимание справедливости.
</a:t>
            </a:r>
            <a:endParaRPr lang="en-US" sz="10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как новая религиозная идея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учения и его ключевые принципы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появился в VI–V веках до н. э. как учение Сиддхартхи Гаутамы. Его ядро — четырёх благородных истины и восьмеричный путь, нацеленные на понимание страдания и путь к прекращению причин.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критики обрядов к распространению идей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критиковало чрезмерную внешнюю обрядность, жертвоприношения и зависимость духовного достоинства от происхождения. От Индии идеи буддизма распространились в Центральную, Восточную и Юго-Восточную Азию.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4722" y="1406675"/>
            <a:ext cx="2989307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религиозные центры Древнего 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крупные места культа и их роль в культурной и политической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центры обычно возникали там, где совпадали власть, население, хозяйственная активность и культурная жизнь: так религия становилась частью управления и повседневности.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содержанию описания с опорой на традиционные исторические сведения.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культ предков и ритуальный порядок
</a:t>
            </a:r>
            <a:endParaRPr lang="en-US" sz="2771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мораль и общественный порядок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предков в Древнем Китае связывало родовые обязанности с представлением о правильном устройстве общества. Ритуал помогал сохранять связь поколений и поддерживать уважение в повседневной жизни.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и сыновняя почтительность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Конфуцианство выделяло сыновнюю почтительность, долг и образованность как основы поведения. Гармония между людьми понималась как результат соблюдения норм и правильных отношений в семье и государстве.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Даосизм: связь с Дао и традицией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Даосизм связывал человека с природным путём Дао. Ритуал и соблюдение традиции рассматривались как способы удерживать равновесие и внутренний порядок, обеспечивая устойчивость отношений.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религия организовывала древнее общество
</a:t>
            </a:r>
            <a:endParaRPr lang="en-US" sz="256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причинно-следственную цепочку из описания: от мифа к институтам и нормам.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боги представлялись не абстрактными силами, а почти «живыми» персонажами: они связывались с природой, войной, ремёслами, мореплаванием и даже с личной судьбой человека. Такие образы делали мир понятнее и ближе.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пантеон объединял греческий мир через общие праздники, оракул в Дельфах и Панэллинские игры. Мифы Гомера и Гесиода становились частью образования, а поклонение богам было частью жизни полиса и его гражданской общины.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Греция: мифы, Олимп и культ полиса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греческих богов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 в пантеоне отражало ключевые сферы жизни: политику и порядок, войну, культуру и знания, земледелие и морскую стихию.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божества «закреплялись» за конкретными областями, мифология помогала объяснять общественные нормы и природные явления как единый сакральный порядок.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греческой мифологии (античные представления; количественные доли условны для визуализации).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заимствование и государственный культ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переняли многие греческие сюжеты и божества, но выстроили религию так, чтобы она прежде всего поддерживала государство, семью и правопорядок. Это связывало веру с повседневной дисциплиной граждан.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Лары и пенаты воспринимались как хранители дома и благополучия семьи, а не только как «духи» в быту. Такая опора на семейный культ укрепляла нравственные ожидания и социальную устойчивость.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империи культ императора стал способом выражения лояльности, а пантеон, триумфы и публичные жертвоприношения наглядно демонстрировали идею могущества Рима и его представление о мировом лидерстве.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скульптура и священная архитектура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центры культа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пилоны, вавилонские зиккураты, греческие храмы и римские святилища были «видимыми» формами религиозных представлений. Сквозь архитектуру выражались идеи о связи с богами и порядке мира.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фиксация власти и мифа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богов, рельефы, статуи правителей и ритуальные изображения сохраняли мифы, победы и обряды для последующих поколений. Тем самым религиозное искусство одновременно служило и культу, и демонстрации прочности цивилизации.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4352" y="1531950"/>
            <a:ext cx="339819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как средство сохранения религии и культуры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школьного уровня по истории письменности древних обществ.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системы древности использовались для передачи священных знаний, правил поведения и управленческой информации — от молитв до законов.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письменной традиции превращало религию из устного знания в долговременный культурный стандарт, который легче сохранять и воспроизводить.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календарь и наблюдение неба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древних цивилизаций наблюдали звёзды и движение небесных тел, чтобы согласовывать время с жизнью общины. Так календарь помогал планировать земледелие и фиксировать ритм сезонных событий.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и Месопотамии развивались астрономические наблюдения, счёт и измерения, а также первые системы календарного счисления. Накопленные правила требовались и для религиозных церемоний, и для хозяйственных задач.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потребности стимулировали практическое знание о времени, числах, сезонах и закономерностях природных процессов. Благодаря этому появились навыки, ставшие основой ранней науки о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религий Древнего мира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Обрядность и институт жречества выступали «механизмами» поддержания сакрального порядка, а тексты фиксировали нормы и обеспечивали преемственность.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пантеонах не мешали общности подхода: почти везде религия задавала правила и объясняла устройство мира как целостную систему.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характерных признаков по античной и ближневосточной традиции; значения условны для визуального сравнения.
</a:t>
            </a:r>
            <a:endParaRPr lang="en-US" sz="98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Реформы, споры и новые религиозные идеи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Эхнатона (Египет)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попытке изменить религиозную картину усиливался культ Атона. Реформа показала, что власть может направлять духовную повестку и переопределять, какие образы считаются главными.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Пророческое движение в Израиле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Пророки развивали этическое понимание веры: важнее становились справедливость и нравственный выбор, чем формальные действия. Религия становилась голосом критики общества.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освобождения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религиозных школах обсуждались пути выхода из страдания и круговорота существования. Это поддерживало внутренний поиск смысла, а не только выполнение ритуала.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поиски в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пытались объяснять устройство мира рациональнее, чем через одни мифологические повествования. В результате возник спор между традиционной верой и новым способом рассуждать.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идеи превращаются в современную культуру
</a:t>
            </a:r>
            <a:endParaRPr lang="en-US" sz="2118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связей: от мифов к традициям языка, искусства и моральных представлений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религия как основа цивилизации Древнего мира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Древнего мира развивалась под влиянием религиозных представлений о порядке, власти, природе и смысле жизни: религия закрепляла храмы, письменность, архитектуру, искусство, календарь и нормы поведения, обеспечивая устойчивость обществ.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2026-05-11T14:02:46Z</dcterms:created>
  <dcterms:modified xsi:type="dcterms:W3CDTF">2026-05-11T14:02:46Z</dcterms:modified>
</cp:coreProperties>
</file>