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говорить о прошлом: обязанность, умение и успешное действие.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modals: had to, could, was able to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помогают точнее говорить о прошлом в текстах, диалогах и рассказах. Они показывают, что было нужно, что человек умел и что ему удалось сделать, поэтому снижают число типичных ошибок в речи и на письме.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past modals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Had to: значение и форма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729500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Had to передаёт обязанность, правило или необходимость в прошлом. По смыслу это часто значит «должен был» или «пришлось», когда обстоятельства не оставляли выбора.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29500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9715250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Had to показывает, что действие было нужно из-за правила, требования или обстоятельств. Эта форма особенно часто появляется в рассказах о школе и повседневной жизни.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9715250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7468812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had to часто связано с уроками, домашними заданиями, поездками, распорядком дня и семейными обязанностями. В центре внимания здесь не желание, а необходимость.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7468812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5222375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had to всегда идёт начальная форма глагола: had to go, had to study, had to wait. Это важное правило помогает строить предложение правильно.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222375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после had to
</a:t>
            </a:r>
            <a:endParaRPr lang="en-US" sz="1300" dirty="0"/>
          </a:p>
        </p:txBody>
      </p:sp>
      <p:sp>
        <p:nvSpPr>
          <p:cNvPr id="18" name="Text 10"/>
          <p:cNvSpPr txBox="1"/>
          <p:nvPr/>
        </p:nvSpPr>
        <p:spPr>
          <a:xfrm>
            <a:off x="2975938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не меняется по лицам: I had to, he had to, they had to. Поэтому её легко узнавать и использовать в предложениях о прошлом.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2975938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без изменений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Had to в повседневных школьных ситуациях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2702026" y="1252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had to wear a uniform. В таком предложении видно, что речь идёт о школьном правиле, а не о личном выборе ученика.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702026" y="5581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необходимости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особенно уместна там, где действие было обязательным: из-за правил школы, расписания, поездки или семейных дел.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702026" y="44990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had to часто употребляются слова yesterday, last week, last month, because of и when. Они помогают сразу понять, что речь идёт о прошлом.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2702026" y="34167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 обстоятельства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had to stay at home because she was ill. Форма подчёркивает вынужденность действия, вызванную ситуацией, а не желанием человека.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2702026" y="23345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и 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had to finish the project on Friday. Здесь had to показывает обязанность выполнить работу к определённому сроку.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Could: общая способность и умение в прошлом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значение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означает «мог», «умел», «был способен». Эта форма описывает общую возможность или способность человека в прошлом, а не один отдельный результат.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навыков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could read when I was five. She could play the piano. Такие предложения говорят о том, что умение существовало в прошлом как факт.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умение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подходит, если действие или навык были обычными и повторялись. Это может быть умение понимать текст, быстро бегать или хорошо рисовать.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also используется в вопросах-просьбах: Could you help me? В этом случае форма звучит вежливо и мягко, но в теме урока важнее её значение в прошлом.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как пример прошлого умения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could swim very well when he was a child. Здесь could показывает навык, который человек имел в прошлом в течение определённого времени.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 детства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brother could ride a bike at the age of six. Предложение подчёркивает, что умение уже было развито в прошлом.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в определённом возрасте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class could read short stories in English by the end of the year. Такой пример показывает общий уровень способности, а не единичный успех.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чтение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форму удобно связывать с изображением ребёнка на велосипеде или ученика, который умеет плавать, потому что картинка помогает запомнить значение.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наглядности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able to: когда действие удалось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able to означает «сумел» или «удалось». Эта форма показывает, что конкретное действие действительно получилось, особенно если ситуация была непростой.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успеха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говорит о способности в целом, а was able to показывает завершённый успех. Поэтому при словах «сумел», «получилось», «успел» обычно выбирают was able to.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could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was able to finish the test on time. Здесь форма подчёркивает результат: задание было выполнено, несмотря на трудность или нехватку времени.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усилий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was able to find my keys. Важно не общее умение, а то, что человек справился с задачей в определённый момент.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конкретный случай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 в прошлом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значение по смыслу ситуации и выбрать had to, could или was able to.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42188"/>
            <a:ext cx="5955300" cy="24434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past modals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had to, could и was able to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разницу между обязанностью, общей способностью и конкретным успешным действием.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описывает способность в целом, а was able to подчёркивает успешный результат в конкретной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Did not have to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Did not have to означает отсутствие необходимости: I did not have to go to school on Sunday. Это не запрет, а просто ненужность действия.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помогают точно передать смысл: было ли действие обязательным, возможным или успешным. Выбор зависит от того, что именно хотел сказать говорящий.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not able to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not able to подчёркивает, что попытка не завершилась успехом: She was not able to finish the task. Смысл связан именно с неудачей.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not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not показывает невозможность или отсутствие умения: He could not open the door. Здесь важно, что действие было невозможным.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краткие ответы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задаётся вопрос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строится по образцу Past Simple или с модальной формой в начале предложения. Сначала проверяем, есть ли в вопросе необходимость, умение или успешное действие в прошлом.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такие вопросы часто отвечают коротко: Yes, I did. No, I didn’t. Yes, she could. No, he wasn’t able to. Это делает речь естественной и экономной.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вопросы особенно часто звучат в диалогах, интервью и упражнениях на говорение. Они помогают быстро уточнить, что человек должен был сделать, умел ли он это или сумел ли.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не нужно повторять весь вопрос. Достаточно правильной краткой формы, а в полном ответе сохраняется смысл: обязанность, способность или результат действия в прошлом.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формы распределяются по смыслу, а не только по переводу. В реальных заданиях помогают контекст и соседние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Had to и could чаще связаны с повторяющимися школьными и бытовыми ситуациями, а was able to — с одним конкретным успешным действием.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из темы урока; данные условные, для наглядности.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используются эти формы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could и was able to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описывает умение или способность в целом. Если человек долго обладал навыком, обычно выбирают именно эту форму: I could swim when I was younger.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способность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able to подчёркивает, что действие удалось выполнить в отдельной ситуации. Здесь важен результат: I was able to catch the bus yesterday, хотя времени было мало.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конкретный успех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могут переводиться как «мог», но английский язык различает постоянную способность и единичный успех. Поэтому перевод без контекста часто приводит к ошибке.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перевод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слышится «умел вообще», выбирают could. Если слышится «сумел, получилось, удалось», обычно подходит was able to, особенно в завершённых действиях прошлого.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где had to звучит естественно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Had to естественно звучит, когда речь идёт о школьных правилах, расписании и обязанностях. Например: We had to hand in the project on Friday.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распорядок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о поездках эта форма часто связана с вынужденными изменениями: We had to leave early because the train was late.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 планы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Had to показывает не желание, а внешнюю необходимость. Так говорят, когда что-то было нужно из-за правила, требования, погоды или других обстоятельств.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ограничения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подходит для рассказов о семейных поручениях и повседневных делах дома. Например: I had to help my grandmother after school.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домашние дела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7 класса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успех — одна форма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об одном успешном действии, лучше использовать was able to. Поэтому I was able to finish the test after extra time звучит точнее, чем could.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смешивать формы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ставить can в прошлом после had to: I had to can’t go неверно. В зависимости от смысла говорят I couldn’t go или I didn’t have to go.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вспомогательный глагол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с did нельзя добавлять вторую форму глагола. Правильно: He didn’t have to go. Ошибка He didn’t had to go часто встречается у учеников.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или результат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описывает умение в детстве, чаще выбирают could: She could dance when she was five. Здесь важен навык, а не разовый успешный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автобус уехал раньше, и мальчику had to идти пешком до школы. Раньше он could бегать очень быстро, поэтому обычно не опаздывал. Но в тот день ему пришлось спешить сильнее обычного.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 школе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 добрался до остановки, автобус уже собирался уезжать. В последний момент он was able to догнать его и подняться по ступенькам. История показывает: обязанность, умение и успех — это не одно и то же.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Успеть вовремя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для сравнения трёх форм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предложения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выбора формы для прошедшего времени.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Past modals; подбор слов-подсказок для 7 класса.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 выбора формы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часто подсказывает нужную форму лучше любого перевода. Таблица помогает быстро заметить, что именно выражает предложение: обязанность, способность или результат.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видна необходимость, обычно подходит had to; если речь о навыке — could; если важен результат после усилия — was able to.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61853"/>
            <a:ext cx="276900" cy="22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14558"/>
            <a:ext cx="276900" cy="2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эти формы нужны в реальной речи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помогают точнее описывать прошлые события. Без них рассказ становится слишком общим, а с ними сразу видно, было ли что-то обязанностью, навыком или удачей.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с had to, could и was able to часто звучат в разговорах о школе, поездках и домашних делах. Они делают речь естественной и понятной.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эти формы помогают лучше понимать, почему герой что-то делал, умел или сумел сделать. Это особенно важно при чтении коротких историй и диалогов.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различать could и was able to, легче избегать неточных фраз. Это полезно в письменных заданиях, устных ответах и переводе предложений с русского на английский.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Had to показывает необходимость, could — общую способность, а was able to — конкретный успешный результат. Если помнить смысл ситуации, выбор формы становится понятным и точным.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2026-05-30T20:23:37Z</dcterms:created>
  <dcterms:modified xsi:type="dcterms:W3CDTF">2026-05-30T20:23:37Z</dcterms:modified>
</cp:coreProperties>
</file>