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типа Моллюски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крупная группа с мягким телом и известковой раковиной, разнообразные и распространённые.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моллюсков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около 540 миллионов лет назад. За это время они развили разнообразную структуру и сложные органы, играя важную роль в экосистемах и пищевых цепях.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моллюсков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мягкое, не сегментированное, позволяет им гибко менять форму для разных сред обитания.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Мантийная полость с мантией защищает внутренние органы и участвует в образовании раковины, определяя внешний вид животного.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сконцентрированы в туловище; у многих есть известковая раковина как надёжная защита от хищников.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служит для передвижения, зарывания или прикрепления к субстрату, что важно для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разнообразие моллюсков
</a:t>
            </a:r>
            <a:endParaRPr lang="en-US" sz="296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крохотных до гигантских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варьируются от миниатюрных улиток размером 1 мм до гигантских кальмаров длиной свыше 18 метров. Такое разнообразие форм отражает их адаптации к различным средам.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и формы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живут в морях, пресных водоёмах и на суше, имеют раковины или их отсутствие, плоскую или округлую форму, что хорошо показано на иллюстрациях разнообразия.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классов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слизни, мидии и устрицы, головоногие моллюски – все они отличаются строением и функциями, формируя широкую картину эволюционных изменений внутри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653725"/>
            <a:ext cx="4791900" cy="18251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классов моллюсков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характеристики, строение и среда обитания брюхоногих, двустворчатых и головоногих моллюсков представлены в таблице.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 строению и питанию отражают специализацию классов в разных средах обитания.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«Биология, 2022»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включают улиток и слизней с более 80 000 видов, обитающих в разнообразных условиях: на суше, в пресной и солёной воде.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растениями, водорослями и детритом, однако среди них есть и хищники, что свидетельствует о пищевом разнообразии.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черта — спиральная раковина у улиток и развитая нога, которая помогает передвигаться и зарываться в грунт.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двустворчатых моллюсков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имеют две известковые створки, фильтруют воду для питания, при этом преимущественно неподвижны и прикрепляются биссусными нитями к субстрату.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экосистемах, поддерживая чистоту вод и участвуя в пищевых сетях водных биотопов.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головоногих моллюсков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нервная система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развитым мозгом, большими глазами и щупальцами с присосками, что обеспечивает им ловкость и высокий уровень восприятия окружения.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и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способны быстро менять окраску и выделять чернильную жидкость для маскировки и защиты от хищников, что повышает их шансы на выживание.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и их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преимущественно состоит из кальция и органических веществ, служит надежной защитой от хищников и высыхания, сохраняясь долго даже после смерти животного.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раковины у осьминогов и слизней компенсируется другими адаптациями, а собранные раковины используются человеком и в природе для образования пород.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моллюсков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предпочитает морские экосистемы, обитая от прибрежья до глубин океанов.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морских видов демонстрирует важность морской среды для разнообразия моллюсков.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«Мировая фауна, 2021»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используют радулу — специализированный орган с зубчиками, который служит для соскабливания растений и водорослей. Двустворчатые фильтруют большие объёмы воды, извлекая органические частицы и микроорганизмы.
</a:t>
            </a:r>
            <a:endParaRPr lang="en-US" sz="95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брюхоногих и двустворчатых моллюсков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— активные хищники. Они захватывают добычу щупальцами и парализуют её ядовитыми выделениями. Такое питание отражает высокий уровень их эволюционных адаптаций и поведенческой организации.
</a:t>
            </a:r>
            <a:endParaRPr lang="en-US" sz="101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Хищнические привычки головоногих моллюсков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моллюсков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откладывают яйца, а развитие происходит непосредственно или через личиночные стадии. Брюхоногие предпочитают укрытые места для кладки яиц, обеспечивая дополнительную защиту потомству.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выделяются заботой о молодняке, к примеру, самки осьминогов охраняют кладки до вылупления. Такая забота увеличивает выживаемость потомства в сложных морских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природе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участвуют в разложении растительных остатков, обогащая почвы и облегчая круговорот веществ в экосистемах, что способствует плодородию и здоровью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важным звеном пищевых цепей, моллюски служат пищей для рыб, птиц и млекопитающих, а некоторые виды вступают в симбиотические или паразитарные отношения с другими организмами.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активно фильтруют воду, очищая её от взвешенных частиц и бактерий, поддерживая прозрачность и качество водоёмов.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моллюсков с человеком
</a:t>
            </a:r>
            <a:endParaRPr lang="en-US" sz="319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гастрономии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стали частью мировой кухни — мидии, устрицы, кальмары и виноградные улитки ценятся за вкус и питательность. Их промысел и разведение требуют грамотного подхода для сохранения экосистем.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Перламутр и декоративные изделия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с перламутровым блеском используют для изготовления украшений, кнопок и сувениров. Перламутр прекрасно сохраняет природную красоту и служит экологичным материалом в ремеслах.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моллюски, например ахатина и слизни, наносят ущерб посевам и садам, повреждая растения. Для защиты урожая применяются экологически безопасные методы контроля и профилактики.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моллюски и способы защиты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сильный яд, способный вызвать паралич у его жертв, что делает его опасным для человека и других животных.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Голубокольчатый осьминог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обладают острыми шипами и горьким вкусом, отпугивая хищников и снижая риск поедания.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шипы брюхоногих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Апосематизм у моллюсков выражается в насыщенной, контрастной окраске, сигнализирующей об их ядовитости или неприятном вкусе.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предупреждающая окраска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используют специальное вещество для маскировки и побега, что помогает им избежать хищников.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чернильной жидкости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жизни моллюсков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и хищничества существенно сказывается на продолжительности жизни представителей различных классов моллюсков.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крупные и менее подвижные виды живут значительно дольше, чем активные хищники с интенсивным обменом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«Мировая фауна моллюсков», 2021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моллюсках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может весить более 500 кг, а его глаза достигают 30 см в диаметре — самые крупные среди животных. Это помогает ему видеть в глубоководных сумерках.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и его уникальные особенности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Улитки-флориды способны дышать и кожей, и лёгкими, что позволяет им выживать как в водной, так и в сушной среде. В засуху они используют слизь и эпифрагму для защиты.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улиток к экстремальным условиям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моллюсков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у разных классов моллюсков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для моллюсков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главных угроз являются загрязнение и уничтожение водоёмов, а также изменение климата, меняющее условия обитания и воздействие на моллюсков.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находятся под охраной, ведутся программы разведения и защиты, а также запрещён промышленный лов исчезающих моллюсков для сохранения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ключ к сохранению природного баланса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 охрана моллюсков позволяют сохранить экологические функции и биологическое разнообразие. Это залог устойчивого будущего здоровья нашей планеты.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2026-05-08T01:45:06Z</dcterms:created>
  <dcterms:modified xsi:type="dcterms:W3CDTF">2026-05-08T01:45:06Z</dcterms:modified>
</cp:coreProperties>
</file>