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имена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можно сравнивать и усиливать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качественные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точно описывать предметы, людей и события, поэтому часто встречаются в речи и текстах. В 6 классе важно научиться отличать их от других разрядов прилагательных и правильно использовать их формы.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качественные прилагательные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 разной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обозначают признак, который может быть выражен слабее или сильнее. Один и тот же предмет можно назвать тёплым, теплее и самым тёплым.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разряду относятся слова, которые описывают цвет, размер, форму, температуру и вкус: красный, большой, круглый, холодный, сладкий. Они делают описание наглядным и точным.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позволяют не только называть признак, но и сравнивать его проявление. Например: высокий, выше, самый высокий — здесь меняется не предмет, а мера качества.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могут обозначать и внутренние качества: добрый, грустный, смелый, весёлый. С их помощью легче передать характер, настроение и отношение к человеку.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такие прилагательные выражают оценку говорящего: красивый, интересный, неприятный, удачный. Они помогают не просто сообщить факт, а показать впечатление от предмета или события.
</a:t>
            </a:r>
            <a:endParaRPr lang="en-US" sz="10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в повседневной речи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мы постоянно используем такие слова: тихий класс, вкусный обед, высокий дом. Они помогают быстро и понятно описать окружающие предметы без лишних объяснений.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природе качественные прилагательные делают картину живой: тёплое солнце, белый снег, узкая тропинка. Читатель легче представляет место, время и настроение сцены.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характеристике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добрый человек, весёлый друг или дружелюбный сосед, прилагательные помогают назвать не только внешний вид, но и черты характера, важные для общения.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хорошо подходят предметы и лица с ярким признаком: маленький котёнок, широкий двор, радостные лица. Такие изображения сразу показывают смысл прилагательных без дополнительных слов.
</a:t>
            </a:r>
            <a:endParaRPr lang="en-US" sz="10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26095"/>
            <a:ext cx="4775700" cy="19567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качественные прилагательные отличаются от относительных и притяжательных, и почему именно они образуют степени сравнения и краткую форму.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качественные прилагательные обозначают признак, который можно усилить, ослабить или сравнить.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описывают не только предметы, но и человека, поэтому в речи они встречаются особенно часто.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признаков широк: от внешних характеристик до внутренних свойств и эмоциональной оценки.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выражают качественные прилагательные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слова в словосочетании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качественное прилагательное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признак проявляется сильнее, чем у другого предмета. Формы бывают простыми: выше, тише, красивее. Они особенно удобны, когда нужно сравнить два объекта.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обозначает наибольшую меру признака. В речи часто используются составные варианты: самый высокий, наиболее интересный. Они помогают выделить предмет среди многих.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 составная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обычно короче и образуется одним словом, а составная включает дополнительные слова. Обе формы служат одной цели — показать изменение силы признака.
</a:t>
            </a:r>
            <a:endParaRPr lang="en-US" sz="118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делают описание точнее и выразительнее. С их помощью можно передать не просто качество, а его меру, что важно в сравнении предметов, людей и явлений.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прилагательных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Краткими бывают формы рад, светла, готово, сильны, интересен. Они показывают, что признак выражен не как постоянное качество, а как состояние.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отвечает на вопросы каков? какова? каково? каковы? Она помогает быстро назвать состояние предмета или человека без длинного описания.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краткая форма чаще всего выступает сказуемым. Сравните: дверь открыта, урок интересен, небо ясно. Так слово тесно связано с сообщением о состоянии.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 моменте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часто подчеркивает временное состояние, которое заметно именно сейчас. Это делает высказывание более точным и помогает передать ситуацию в конкретный момент.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усиливают или ослабляют признак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часто сочетаются с наречиями очень, совсем, слишком, немного. Эти слова показывают, насколько сильно проявляется признак и делают описание более точным.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очень и слишком подчёркивают яркость признака: очень интересный, слишком тяжёлый, совсем тихий. Они помогают сильнее выделить нужную деталь в тексте.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почти, немного или чуть-чуть помогают передать неполную степень качества: почти белый, немного грустный, чуть тёплый. Так речь становится более тонкой и выразительной.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особенно полезны в описаниях и сочинениях: они позволяют не просто назвать признак, а показать его силу, поэтому текст звучит живо и понятно.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основы существительного или глагола можно образовать качественное прилагательное с помощью суффикса. Так появляются слова вроде «лёгкий», «красивый» и «улыбчивый», которые называют признак предмета и делают описание точнее и живее.
</a:t>
            </a:r>
            <a:endParaRPr lang="en-US" sz="833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путь от основы к признаку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помогают показать неполный, слегка выраженный признак: «синеватый», «сероватый», «желтоватый». Такие слова часто создают зрительный образ, потому что передают оттенок цвета или впечатления, а не строгую границу признака.
</a:t>
            </a:r>
            <a:endParaRPr lang="en-US" sz="80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смягчают признак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—чив-, -лив- и -н- часто встречаются в словах, которые описывают человека: «заботливый», «улыбчивый», «длинный», «ценный». Они помогают не просто назвать предмет, а сразу показать его свойства, поведение или общее впечатление.
</a:t>
            </a:r>
            <a:endParaRPr lang="en-US" sz="85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характера и внешности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качественных прилагательных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пишется качественное прилагательное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от какой основы образовано прилагательное. Это помогает понять, есть ли в слове суффикс, который влияет на написание.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состав слова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«длинный», «ценный», «сонный» пишется удвоенная согласная. Такие написания нужно запомнить, потому что они связаны со строением слова.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«ветреный» удвоение не пишется. Это важный пример, который показывает, что не всякое похожее по звучанию слово оформляется одинаково.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удвоения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формах после шипящих мягкий знак не пишется: «свеж», «хорош», «горяч». Здесь важно помнить форму слова и его роль в предложении.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без ь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помогает увидеть, как признак меняется у разных предметов или лиц, даже если сами предметы остаются прежними.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меняется только сила признака, а не сам предмет. Это главный признак сравнительной степени качественных прилагательных.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признака в сравнении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школьной темы «Качественные имена прилагательные».
</a:t>
            </a:r>
            <a:endParaRPr lang="en-US" sz="7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2141538"/>
            <a:ext cx="5226300" cy="125277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формы качественного прилагательного и их роль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называет признак вообще, а краткая чаще показывает состояние. Это помогает выбрать нужную форму в речи и письме.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«Качественные имена прилагательные».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 —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качественное прилагательное обычно стоит рядом с существительным и уточняет его признак: яркая звезда, высокий берег, тёплый день. Такое употребление делает описание более наглядным.
</a:t>
            </a:r>
            <a:endParaRPr lang="en-US" sz="851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 —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сообщает о состоянии предмета или человека: звезда ярка, берег высок, день тёпел. В этом случае она обычно выполняет роль сказуемого и несёт основную мысль предложения.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по-разному работать в предложении. Полная форма описывает предмет, а краткая подчёркивает его состояние в данный момент, поэтому смысл высказывания становится точнее.
</a:t>
            </a:r>
            <a:endParaRPr lang="en-US" sz="9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качественные прилагательные делают текст выразительным
</a:t>
            </a:r>
            <a:endParaRPr lang="en-US" sz="248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помогают сразу представить картину: тихий вечер, золотой свет, смелый мальчик, горький ветер. Читатель быстрее видит место, героев и настроение сцены.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уточняют признаки предметов и людей, поэтому текст становится более точным. Без них сообщение может звучать слишком общо и не передавать нужных деталей.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автор выражает отношение к тому, о чём пишет: радостный день, грустный взгляд, добрый поступок. Такие слова делают описание не только понятным, но и эмоциональным.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есть слова с ярким признаком, он звучит естественнее и интереснее. Качественные прилагательные помогают избежать сухого перечисления и создают более выразительную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имя прилагательное делится на разряды по значению.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качественные прилагательные в системе языка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проверять значение слова и его грамматические признаки, а не только внешний вид.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путаницей между разрядами. Проверка сравнения, краткой формы и значения помогает быстро определить качественное прилагательное.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разряда
</a:t>
            </a:r>
            <a:endParaRPr lang="en-US" sz="249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теме «Имя прилагательное».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26575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распознавания качественных прилагательных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степень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изменить по силе признака, это важная подсказка. Например: «умный — умнее», «высокий — выше», «добрый — добрее».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часто образуют краткую форму: «интересный — интересен», «светлый — светел». Это помогает отличить их от других разрядов.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усилить или ослабить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«очень», «слишком», «почти», «немного» часто сочетаются с такими прилагательными. Они показывают, что признак может быть сильнее или слабее.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цвет, размер, вкус, характер или настроение, оно часто относится к качественным. Подсказки: «тёплый», «весёлый», «красивый», «холодный».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 — важная часть точной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сравнивать признаки, передавать настроение и делать текст ясным. Если научиться находить такие слова, разбор прилагательных станет проще, а речь — точнее и выразительнее.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2026-05-28T08:13:49Z</dcterms:created>
  <dcterms:modified xsi:type="dcterms:W3CDTF">2026-05-28T08:13:49Z</dcterms:modified>
</cp:coreProperties>
</file>