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Движущие силы и основные результаты эволюции по Чарльзу Дарвину
</a:t>
            </a:r>
            <a:pPr algn="l" indent="0" marL="0">
              <a:lnSpc>
                <a:spcPct val="100000"/>
              </a:lnSpc>
              <a:buNone/>
            </a:pPr>
            <a:r>
              <a:rPr lang="en-US" sz="1556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изменчивость, отбор и изоляция создают разнообразие живого мира?
</a:t>
            </a:r>
            <a:endParaRPr lang="en-US" sz="2766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XIX века Дарвин связал наблюдения с идеями Мальтуса и Лайеля. Путешествие на «Бигле» и материал из разных регионов помогли ему доказать: виды изменяются постепенно под влиянием среды и изоляции.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и научный переворот XIX века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как материал для эволюции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особей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одного вида особи различаются по окраске, размерам, строению органов и особенностям поведения. Эти различия создают основу, на которой может действовать эволюция.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увеличивает число вариантов в популяции, поэтому одни особи лучше приспосабливаются к среде, чем другие. Без этого материала отбору было бы нечего «выбирать».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Наследуемые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Дарвина важны не любые отличия, а те, что передаются потомкам. Именно наследственная изменчивость делает возможным накопление полезных признаков в поколениях.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прогресса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наследственные различия исчезают, исчезает и возможность эволюционных изменений. Поэтому изменчивость — не случайная особенность, а необходимое условие развития живых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модель естественного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селекции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давно изменяет животных и растения, отбирая потомство с нужными качествами. Так появились многочисленные породы собак и голубей, а также культурные сорта растений.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результаты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поколений селекция способна резко изменить внешний вид и свойства организмов. Это наглядно показывает, насколько сильным может быть направленный отбор.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для Дарвина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селекцию, Дарвин понял: если человек достигает таких изменений искусственно, то в природе сходный процесс может происходить без вмешательства людей.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«селекционером» становится сама среда. Она сохраняет те варианты, которые помогают выживать и размножаться, и постепенно закрепляет их в 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дарвиновского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причин и следствий в учении Дарвина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 паразиты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Патогены и паразиты тоже входят в число факторов давления. Они ослабляют организмы, а значит, отбирают тех, кто обладает более высокой устойчивостью.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Постоянство процесса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не прекращается даже в благоприятной среде. Она делает успех особей зависимым от сочетания наследственности и условий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борьба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острой она становится между особями одного вида, потому что их потребности почти одинаковы. Они конкурируют за пищу, пространство, партнёров и укрытия.
</a:t>
            </a:r>
            <a:endParaRPr lang="en-US" sz="1092" dirty="0"/>
          </a:p>
        </p:txBody>
      </p:sp>
      <p:sp>
        <p:nvSpPr>
          <p:cNvPr id="14" name="Text 4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тоже влияют друг на друга: хищники, паразиты и конкуренты за ресурсы ограничивают численность популяций и заставляют организмы постоянно приспосабливаться.
</a:t>
            </a:r>
            <a:endParaRPr lang="en-US" sz="1032" dirty="0"/>
          </a:p>
        </p:txBody>
      </p:sp>
      <p:sp>
        <p:nvSpPr>
          <p:cNvPr id="15" name="Text 5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факторы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засуха, наводнения и дефицит света могут резко снижать выживаемость. В таких условиях преимущество получают формы, лучше переносящие неблагоприятную среду.
</a:t>
            </a:r>
            <a:endParaRPr lang="en-US" sz="1023" dirty="0"/>
          </a:p>
        </p:txBody>
      </p:sp>
      <p:sp>
        <p:nvSpPr>
          <p:cNvPr id="16" name="Text 6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существование как постоянное давление среды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фактора не действуют изолированно: каждый усиливает значение другого и формирует эволюционный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создаёт различия, борьба делает их значимыми, а отбор закрепляет полезные варианты в популяции.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 Ч. Дарвина; обобщение по материалам темы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факторов эволюции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 главный механизм приспособления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86302" y="1670588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приспособленность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действует не на абстрактные «лучшие» признаки, а на те различия, которые реально повышают шансы выжить и оставить потомство в конкретной среде.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6302" y="3096345"/>
            <a:ext cx="3529089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средой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пища, враги и образ жизни определяют, какие особенности окажутся преимуществом. Среда как бы «проверяет» каждый вариант на жизнеспособность.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84675" y="1670588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признак может быть полезным в одной обстановке и невыгодным в другой. Поэтому приспособленность всегда относительна, а не абсолютна.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984675" y="3096344"/>
            <a:ext cx="3529088" cy="129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признаки передаются следующим поколениям и постепенно становятся обычными в популяции. Так приспособления накапливаются без целенаправленного плана.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из наблюдений Дарвина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с разными клювами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Галапагосских островах Дарвин увидел вьюрков, чьи клювы заметно различались по форме и размеру. Одни птицы легко раскалывали семена, другие добывали насекомых, а третьи использовали более тонкие способы питания. Эти различия хорошо показывали связь строения с образом жизни и доступной пищей.
</a:t>
            </a:r>
            <a:endParaRPr lang="en-US" sz="897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 островов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гигантских черепах Дарвин заметил различия в форме панциря и длине шеи. На разных островах условия были неодинаковыми, поэтому одни формы лучше дотягивались до пищи, а другие приспосабливались к особенностям растительности. Наблюдение подчёркивало роль изоляции и среды.
</a:t>
            </a:r>
            <a:endParaRPr lang="en-US" sz="897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и 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32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обращал внимание и на взаимные приспособления растений и опылителей. У орхидей строение цветка связано с переносом пыльцы насекомыми, а у насекомых — с добыванием нектара. Это пример того, как признаки могут формироваться в тесной связи с экологической нишей.
</a:t>
            </a:r>
            <a:endParaRPr lang="en-US" sz="8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272641"/>
            <a:ext cx="3848986" cy="16697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разные типы отбора влияют на признак и структуру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по-разному меняют популяцию, но каждая сохраняет те варианты, которые лучше соответствуют условиям среды.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форм естественного отбора по Ч. Дарвину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естественного отбора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одного вида изначально обладают общим набором признаков, но в разных условиях среды эти признаки начинают отбираться по-разному.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Острова, горные хребты и удаленные долины разрывают обмен особями, поэтому группы перестают свободно скрещиваться и эволюционируют независимо.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действием отбора и наследственной изменчивости популяции постепенно расходятся по строению, поведению и приспособленности к местным условиям.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различия становятся устойчивыми и скрещивание уже невозможно, возникает репродуктивная изоляция и формируется новый вид.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Дивергенция и происхождение новых видов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84024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рассматривал современные виды как потомков общих предковых форм. Это означает, что разнообразие живого мира возникло не разом, а через длительное расхождение линий потомков.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601810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Древо, а не 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похожа на разветвленное дерево: один предок может дать несколько ветвей, а каждая из них — собственные направления изменения и приспособления к среде.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0215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родства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строения органов, ранних стадий развития и рудиментов указывает на общее происхождение организмов, даже если их функции в дальнейшем стали разными.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761562" y="2442515"/>
            <a:ext cx="1609237" cy="17703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общего предка связала воедино данные анатомии, эмбриологии и палеонтологии, сделав эволюцию объяснимым историческим процессом, а не набором случайных наблюдений.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предки и ветвление эволюции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наиболее заметные итоги эволюции связаны с адаптациями и образованием новых видов, тогда как вымирание отражает отбор неудачных линий.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процесс одновременно создает новые формы и отбраковывает неприспособленные; его результаты проявляются в приспособленности, разнообразии и смене видов.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теории Ч. Дарвина, без количественных наблюдательных данных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результаты эволюции по Дарвину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результатов эволюции обычно выделяют в дарвиновской схеме.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теории эволюции Ч. Дарвина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перечень показывает, что эволюция не ведет к идеалу: она сохраняет только те решения, которые достаточно успешны в конкретной среде.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8415" y="2755985"/>
            <a:ext cx="3287171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доказательства эволюции, обобщение школьного курса биологии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эволюционного родства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сопоставляет главные линии доказательств и показывает, как они поддерживают идею общего происхождения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независимые признаки ведут к одному выводу: виды связаны общим происхождением и изменяются постепенно.
</a:t>
            </a:r>
            <a:endParaRPr lang="en-US" sz="136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9889" y="2950171"/>
            <a:ext cx="7802561" cy="16763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Наблюдения, изменившие представления о живой природе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материковых и островных фаун показало, что близкие виды могут заметно отличаться при изоляции. Особенно показателен галапагосский комплекс форм, связанный с разными условиями жизни.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5590342" y="1670588"/>
            <a:ext cx="2118407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как фактор отбора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игуаны, черепахи и островные растения показали, что особенности климата, рельефа и ресурсов направляют эволюционные изменения, закрепляя только те признаки, которые полезны в конкретном месте.
</a:t>
            </a:r>
            <a:endParaRPr lang="en-US" sz="1055" dirty="0"/>
          </a:p>
        </p:txBody>
      </p:sp>
      <p:sp>
        <p:nvSpPr>
          <p:cNvPr id="13" name="Text 4"/>
          <p:cNvSpPr txBox="1"/>
          <p:nvPr/>
        </p:nvSpPr>
        <p:spPr>
          <a:xfrm>
            <a:off x="2966279" y="1670588"/>
            <a:ext cx="2118406" cy="10848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 пище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вьюрков Дарвин увидел связь формы клюва с типом питания: одни виды лучше добывали семена, другие — насекомых или нектар. Это помогло связать строение с экологической нишей.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образование нового вида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наследственная изменчивость и отбор приводят к видообразованию через накопление различий в популяциях.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9293" y="3304813"/>
            <a:ext cx="282669" cy="32305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511" y="3322070"/>
            <a:ext cx="324602" cy="28853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приспособлений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впервые дала цельное научное объяснение тому, почему полезные признаки сохраняются и накапливаются в поколениях, а не возникают как случайная данность.
</a:t>
            </a:r>
            <a:endParaRPr lang="en-US" sz="1319" dirty="0"/>
          </a:p>
        </p:txBody>
      </p:sp>
      <p:sp>
        <p:nvSpPr>
          <p:cNvPr id="14" name="Text 2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картина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Дарвинизм связал ботанику, зоологию, геологию и палеонтологию в общую историческую схему, где данные разных наук подтверждают одно и то же направление изменений.
</a:t>
            </a:r>
            <a:endParaRPr lang="en-US" sz="1319" dirty="0"/>
          </a:p>
        </p:txBody>
      </p:sp>
      <p:sp>
        <p:nvSpPr>
          <p:cNvPr id="15" name="Text 3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для наук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отбора и наследственности повлияли на развитие селекции, экологии и генетики, а затем стали частью современной эволюционной биологии.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виды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перестал восприниматься как неизменная форма: он стал результатом длительной истории, в которой среда, изоляция и отбор последовательно меняют популяции.
</a:t>
            </a:r>
            <a:endParaRPr lang="en-US" sz="1319" dirty="0"/>
          </a:p>
        </p:txBody>
      </p:sp>
      <p:sp>
        <p:nvSpPr>
          <p:cNvPr id="17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дарвинизма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54715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 отбор и приспособление, но не мог раскрыть, как именно наследуются признаки и откуда берется их разнообразие.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645113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наследования, открытые Грегором Менделем, позже дали механизм передачи признаков и помогли уточнить представления о наследственности.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67764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эволюционная биология объединила мутации, рекомбинации, дрейф генов, изоляцию и естественный отбор в единую концепцию.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921802" y="2566396"/>
            <a:ext cx="1798132" cy="19136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данные уточнили дарвиновскую теорию, но не отменили ее главную идею: виды изменяются исторически под действием отбора и наследственной изменчивости.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00" cy="7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первоначальной теории и дальнейшее развитие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дал эволюции научное 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показала, что разнообразие живого мира возникает из наследственной изменчивости, борьбы за существование и отбора. Именно поэтому она остается основой современной биологии.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2026-06-02T01:54:55Z</dcterms:created>
  <dcterms:modified xsi:type="dcterms:W3CDTF">2026-06-02T01:54:55Z</dcterms:modified>
</cp:coreProperties>
</file>