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строения клетки к получению энергии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строения клетки к энергии жизни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клетки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жизнь клетки, важно сравнить её устройство и способы деления. Эти различия особенно заметны у бактерий и растительных клеток, где энергия запасается в молекулах АТФ.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определение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ядра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 — это организмы, клетки которых не имеют оформленного ядра. Их наследственный материал расположен прямо в цитоплазме, в области нуклеоида, без ядерной оболочки.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успешны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компактного строения прокариоты быстро реагируют на изменения среды. Их клетка устроена экономно, но этого достаточно для роста, обмена веществ и размножения.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 ним относится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прокариотам относятся бактерии и археи. Обычно они значительно меньше эукариот и имеют более простую внутреннюю организацию, но при этом успешно живут в самых разных условиях.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прокариотической клетки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содержимое клетки от внешней среды и регулирует обмен веществ. Она обеспечивает избирательный транспорт веществ и поддерживает устойчивость внутренней 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и капсула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клетке форму и защищает её от повреждений. У многих прокариот сверху дополнительно может быть слизистая капсула, уменьшающая высыхание и помогающая прикреплению.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находятся рибосомы, где идёт синтез белка. Они меньше, чем у эукариот, но выполняют ту же основную функцию — сборку белковых молекул.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 — это небольшие кольцевые молекулы ДНК с дополнительными генами. Они могут нести признаки, полезные в определённых условиях, например устойчивость к неблагоприятным воздействиям.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отсутствует у прокариот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ядра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нет оформленного ядра: их ДНК находится в цитоплазме. Поэтому наследственный материал менее изолирован, чем у эукариот, а управление процессами происходит проще и быстрее.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 имеют митохондрий, поэтому процессы получения энергии идут без этих органоидов. Основные этапы обмена веществ связаны с мембраной и цитоплазмой клетки.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сложной системы мембран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них отсутствуют эндоплазматическая сеть и аппарат Гольджи, поэтому внутриклеточный транспорт и сложная переработка веществ организованы значительно проще, чем в эукариотических клетках.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ДНК обычно кольцевая, а деление происходит быстро, без сложного клеточного цикла. Такая организация помогает прокариотам быстро заселять новые среды и приспосабливаться к изменениям.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Эукариоты: определение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группа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эукариотам относятся растения, животные, грибы и простейшие. Это очень разнообразная группа организмов, объединённая общим принципом строения клетки и сложной системой внутренних структур.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строения позволяет эукариотам выполнять множество специализированных функций. Именно поэтому их клетки крупнее, а процессы внутри них более упорядочены и разнообразны.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 — это клетки с настоящим ядром, отделённым ядерной оболочкой. Внутри ядра ДНК организована в хромосомы, что обеспечивает более точное хранение и передачу наследственной информации.
</a:t>
            </a:r>
            <a:endParaRPr lang="en-US" sz="12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эукариот и их роль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 координирует работу клетки. Через него регулируется, какие белки будут синтезироваться и в каком объёме.
</a:t>
            </a:r>
            <a:endParaRPr lang="en-US" sz="1129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клетку АТФ, то есть основной энергетической валютой. Они особенно важны там, где нужен высокий расход энергии на рост и деление.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участвует в синтезе и перемещении веществ внутри клетки. Её мембраны создают удобные пути для работы с белками и липидами.
</a:t>
            </a:r>
            <a:endParaRPr lang="en-US" sz="1124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изменяет, сортирует и упаковывает вещества перед их отправкой. Он особенно важен для точной доставки молекул в нужное место клетки.
</a:t>
            </a:r>
            <a:endParaRPr lang="en-US" sz="1062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дополнительно есть хлоропласты и крупная вакуоль. Хлоропласты связаны с фотосинтезом, а вакуоль помогает поддерживать давление и запасать вещества.
</a:t>
            </a:r>
            <a:endParaRPr lang="en-US" sz="10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главных органоидов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 и содержит инструкции для всех основных процессов клетки. Оно не просто хранит наследственный материал, но и координирует работу генов.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обеспечивает синтез и транспорт белков и липидов. Она связывает между собой участки клетки, где вещества создаются и где они используются.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окисляют органические вещества и превращают часть их энергии в АТФ. Поэтому их часто называют энергетическими станциями клетки.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отправка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модифицирует вещества, сортирует их и отправляет к нужным структурам или за пределы клетки. Это завершает путь многих молекул после синтеза.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клеток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особенности строения связаны с функциями клетки и её способом существования.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устроены проще, а эукариоты обладают более сложной и специализированной внутренней организацией.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школьному курсу биологии на основе общих признаков клеток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и митоз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варианта деления: бинарное деление у прокариот и митоз у эукариот.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 и происхождение митохондрий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бактерия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Предполагаемый предок митохондрий — свободноживущая бактерия, которую поглотила древняя эукариотическая клетка, но не переварила.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организмами возникло взаимовыгодное сосуществование: бактерия обеспечивала клетку энергией, а сама получала защиту и питательные вещества.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этот симбионт стал постоянным органоидом. Его происхождение до сих пор подтверждают собственная ДНК, двойная мембрана и способ деления.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клеточного дыхания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«топливом» обычно служит глюкоза. В её молекуле запасена химическая энергия, которая высвобождается поэтапно и частично переводится в удобную для клетки форму АТФ.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наличии кислорода окисление идёт полнее, а выход энергии выше. Именно поэтому аэробное дыхание обеспечивает клетку значительно большими ресурсами, чем процессы без кислорода.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позволяет клетке извлекать энергию из органических веществ. Для растений это особенно важно, потому что энергия нужна для роста, транспорта веществ и образования новых клеток.
</a:t>
            </a:r>
            <a:endParaRPr lang="en-US" sz="12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 роль кислорода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кислород повышает эффективность использования глюкозы и позволяет клетке получить больше полезной энергии в форме АТФ.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превращает энергию органических веществ в АТФ значительно эффективнее, чем процессы без кислорода.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клеточного дыхания; значение АТФ указано как типичное для школьного курса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Гликолиз: первый этап дыхания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 цитоплазме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глюкоза расщепляется на две более простые молекулы. Это первый этап, который не зависит от наличия кислорода.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реакции образуется небольшое количество АТФ и переносчики энергии, которые сохраняют часть высвобожденной энергии для следующих этапов дыхания.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пирувата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Конечным продуктом становится пировиноградная кислота. Она служит исходным веществом для дальнейшего окисления, если клетка получает достаточно кислорода.
</a:t>
            </a:r>
            <a:endParaRPr lang="en-US" sz="10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митохондрии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пирувата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Пируват переносится в митохондрию только при наличии кислорода. Этот этап показывает, что дыхание в эукариотической клетке тесно связано с работой мембранных органоидов.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этапов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соединяет цитоплазматический гликолиз и митохондриальные этапы дыхания в единую систему, где энергия извлекается постепенно и управляемо.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циклу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митохондрии молекула претерпевает превращение и становится соединением, которое может включиться в цикл Кребса. Так клетка готовит углеродный скелет к дальнейшему распаду.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Кребса: матрикс митохондрий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протекания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происходит в матриксе митохондрий — внутреннем пространстве органоида. Здесь молекулы, полученные после гликолиза, последовательно окисляются до углекислого газа.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энергии не превращается сразу в АТФ, а запасается в молекулах-переносчиках. Они затем используются на следующем этапе дыхания.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следующего этапа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цикл даёт немного АТФ, но его значение намного шире: он подготавливает электроны для дыхательной цепи и обеспечивает полный распад органических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 и окислительное фосфорилирование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Протонный градиент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переноса используется для перекачивания ионов водорода через мембрану. Так создаётся протонный градиент, который хранит потенциальную энергию.
</a:t>
            </a:r>
            <a:endParaRPr lang="en-US" sz="1118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АТФ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ионы возвращаются через АТФ-синтазу, фермент синтезирует основную часть АТФ. Это и есть окислительное фосфорилирование, завершающее дыхание.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электронов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 расположена на внутренней мембране митохондрий. Здесь белковые комплексы последовательно принимают и передают электроны, освобождая энергию для клетки.
</a:t>
            </a:r>
            <a:endParaRPr lang="en-US" sz="101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цепи электроны принимает кислород. Без него перенос прекращается, а выработка большого количества АТФ становится невозможной.
</a:t>
            </a:r>
            <a:endParaRPr lang="en-US" sz="11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3850" y="1163687"/>
            <a:ext cx="7576500" cy="15487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дыхания с фотосинтезом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фотосинтез и дыхание идут в разных органоидах, но вместе обеспечивают энергетический баланс растения.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создаёт органические вещества, а дыхание использует их как источник энергии; днём оба процесса происходят одновременно.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фотосинтезе и клеточном дыхании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два процесса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накапливает энергию в связях глюкозы, создавая запас, который затем может быть использован клеткой в любой момент для жизненных процессов.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запаса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высвобождает энергию из глюкозы и переводит её в АТФ, необходимую для синтеза веществ, активного транспорта и деления клеток.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и ночной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светлое время суток оба процесса идут параллельно, но их вклад может быть разным; в темноте фотосинтез прекращается, а дыхание продолжается.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согласованность двух процессов позволяет растению расти, восстанавливать ткани и приспосабливаться к изменяющимся условиям среды.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строения к энергии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 отличаются уровнем организации, а дыхание растений показывает, как эта организация обеспечивает получение АТФ. Понимание связи строения и функций помогает объяснять жизнь клетки целостно.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2026-07-26T10:23:04Z</dcterms:created>
  <dcterms:modified xsi:type="dcterms:W3CDTF">2026-07-26T10:23:04Z</dcterms:modified>
</cp:coreProperties>
</file>