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письменной речи на уроках английского языка: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формирует ключевые навыки общения и мышления на английском языке.
</a:t>
            </a:r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26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современные подходы к обучению 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традиционно считается сложным элементом изучения английского, объединяющим грамматику, лексику и культуру. Современные методы включают разнообразные жанры и цифровые форматы, расширяя учебный процесс.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письменных заданий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различных жанров: аргументативные, описательные, повествовательные и выражающие мнение, с уникальными структурными требованиями и речевыми формулами.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и заявления — формальные тексты, направленные на изложение фактов и официальных запросов с соблюдением строгой структуры.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рассказы развивают воображение и умение строить связное повествование, важные для личностного выражения на английском.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 неофициальные письма, используемые для коммуникации с разными адресатами, формирующие навыки делового и повседневного общения на 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классического эссе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 тезисная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содержит тему и основной тезис, задаёт направление текста. Ясность формулировок задаёт тон дальнейшему развитию аргументов.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и заключение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тему через аргументы и примеры, заключение подводит итоги и обобщает главные мысли эссе.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текста: ключевые этапы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темы и требований задания позволяет определить цель и формат письменной работы, формируя основу для эффективного написания.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идей — использование майндмэп или кластеров помогает структурировать мысли и подготовить логичную последовательность.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плана на английском включает выделение ключевых тезисов и распределение аргументов по разделам будущего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10-х классов, 2022 год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трудности десятиклассников при письме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испытывают проблемы с выражением собственных мыслей и логичным построением аргументов на иностранном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Преобладающие сложности лежат в сфере формулировки идей, что требует дополнительных методик поддержки.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грамматики и лексики в письменных работах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времён глаголов обеспечивает точность выражения временных отношений и последовательности событий.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членов предложения повышает читаемость и понятность текста, предотвращая грамматические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лексики делает текст более выразительным и интересным, усиливая аргументацию и стиль автора.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грамматике снижают качество работы и могут привести к потере баллов на экзаменах ЕГЭ и ОГЭ.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клише и linking words: ключевые выражения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firstly помогает структурировать первое суждение, а moreover добавляет дополнительные доказательства, делая текст логичным и убедительным.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аргументов с firstly и moreover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on the other hand служит для выделения альтернативных точек зрения, что способствует глубокому рассмотрению темы в эссе.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противопоставление с on the other hand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in conclusion подводит итог аргументации и способствует ясному завершению текста, акцентируя внимание на выводах автора.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мыслей с in conclusion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Аргументация, примеры и факты в академическом письме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Формальная, корректная лексика создаёт профессиональный стиль и соответствует международным стандартам оценки письменных работ.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приводить релевантные, достоверные примеры, которые поддерживают основную идею и демонстрируют понимание темы.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фактов усиливает логическую основу текста, делая аргументы более весомыми и убедительными для читателя.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062317"/>
            <a:ext cx="4663800" cy="3018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 и Кембриджские стандарты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письменных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цели, языковым особенностям и формальным требованиям для ключевых жанров письменных работ на уроках английского.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требует определённого стиля и структуры, а также специфических речевых форм для эффективной коммуникации.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текста: типичные ошибки и пути их устранения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частых ошибок является нарушение порядка слов в предложении, что искажает смысл и снижает ясность изложения. Важно внимательно проверять синтаксис и структуру предложений.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артиклей приводит к грамматическим ошибкам; их корректное употребление требует систематического освоения правил и практики.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 тех же выражений снижает качество текста. Для исправления рекомендуется использовать синонимы и разнообразить речевые конструкции, а также применять чек-листы и инструменты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Grammarly помогает обнаружить и исправить грамматические, пунктуационные и стилистические ошибки. Пользователи получают рекомендации по улучшению текста в режиме реального времени, что ускоряет процесс редактирования.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Grammarly — интеллектуальная помощь в письме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Reverso сочетает переводчик и корректоров, предлагая варианты перевода и примеры употребления. Это помогает правильно подобрать слова и фразы в соответствии с контекстом и стилем.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Reverso — расширенный словарь и контекстная проверка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поддерживает совместное редактирование текстов с возможностью комментирования. Интегрированные инструменты проверки орфографии и стиля способствуют качественному подготовлению письменных работ.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Docs — совместная работа и автоматические проверки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цифровых платформ для совершенствования письменной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Edutest,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электронных и рукописных форм письма среди старшеклассников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электронным формам письма определяется доступностью гаджетов и требованиями современных образовательных программ.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формат доминирует благодаря удобству и динамичному развитию цифровых технологий в учебном процессе.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и развитие критического мышления школьников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английском стимулирует аналитические способности, позволяя структурировать мысли и формировать обоснованные выводы на основе логических 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в аргументации способствуют умению отстаивать свою позицию и учитывать альтернативные точки зрения.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осмысление информации развивается через интерпретацию и сопоставление данных, что укрепляет навыки самостоятельного мышления.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стратегии развития письменных навыков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ведение заметок на английском языке помогает закреплять лексику и грамматические конструкции в практическом контексте.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эссе развивает умение ясно и структурировано выражать мысли, а также мотивирует к совершенствованию.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образцов высококачественных работ и активное использование тематических link-words помогают создавать связные и убедительные тексты.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Лексико-грамматические дневники способствуют систематизации и повторению изученного материала, улучшая качество письменных текстов.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письменного текста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процессов, обеспечивающих успешное написание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школьников при письме на экзамене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построении аргументации, а также неправильное употребление времённых форм и согласование слов мешают логичности изложения.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Нечёткая формулировка темы и отсутствие выраженного тезиса затрудняют понимание основной идеи текста.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формальных требований, таких как адресат и стиль обращения, снижает оценку официальных письменных заданий.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Cambridge и IELTS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Кандидаты часто пишут эссе на заданную тему и письма разного формата — от дружеских до официальных — с учётом цели и получателя.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и письма в экзаменационной практике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отчётов требует умения структурировать информацию и представлять результаты исследований ясно и объективно, что оценивается в международных тестах.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и научные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особенности письменной коммуникации на английском языке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формулах вежливости влияют на тон и воспринимаемость текстов в британском и американском английском.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аргументированного письма варьируется в зависимости от традиций и культурных норм соответствующих англоязычных стран.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этнических и культурных особенностей предотвращает недоразумения и способствует успешной международной коммуникации.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этикета в письменной речи важно для установления доверия и эффективного обмена информацией.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как ключ к академическому и личностному 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письменного английского открывает возможности для успешной учёбы, критического мышления и глобального взаимодействия, расширяя горизонты личной и профессиональной самореализации.
</a:t>
            </a:r>
            <a:endParaRPr lang="en-US" sz="302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2026-05-07T17:17:04Z</dcterms:created>
  <dcterms:modified xsi:type="dcterms:W3CDTF">2026-05-07T17:17:04Z</dcterms:modified>
</cp:coreProperties>
</file>