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нескольких слагаемых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раскрывать скобки и не пропускать ни один член формулы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работает и где пригодится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распределительное свойство помогает раскрывать скобки, упрощать выражения и проверять вычисления в буквенных и числовых примерах.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двух слагаемых как основа темы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каждого слагаемого на каждое получаем a², ab, ba и b². Два одинаковых произведения ab и ba складываются в 2ab.
</a:t>
            </a:r>
            <a:endParaRPr lang="en-US" sz="1094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образец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запись a²+2ab+b² показывает три части: квадрат первого слагаемого, удвоенное произведение и квадрат второго. Этот случай служит шаблоном для более длинных сумм.
</a:t>
            </a:r>
            <a:endParaRPr lang="en-US" sz="935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двух слагаемых означает умножение выражения на само себя: (a+b)² = (a+b) (a+b). Так начинается вся формула и видно, откуда берутся новые члены.
</a:t>
            </a:r>
            <a:endParaRPr lang="en-US" sz="99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двух слагаемых к трём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трёх слагаемых квадрат суммы записывается как (a+b+c)². Это значит, что вся сумма умножается сама на себя, а не возводится по частям.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 каждым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каждое слагаемое первого множителя умножается на каждое слагаемое второго. Поэтому появляются не только квадраты, но и все попарные произведения.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ответ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получаются a², b², c² и произведения ab, ac, bc. Каждое из них появляется дважды, поэтому перед ними стоит коэффициент 2.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представить a, b и c как три группы одинаковых блоков, то легко увидеть сложение частей и последующее перемножение всех групп между собой.
</a:t>
            </a:r>
            <a:endParaRPr lang="en-US" sz="91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запись при увеличении числа слагаемых.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суммы из 2, 3 и 4 слагаемых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слагаемых, тем быстрее растёт число попарных произведений: каждая новая буква образует пары со всеми уже имеющимися.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тождества для квадрата суммы; школьный курс алгебры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раскрывается квадрат суммы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распределительном свойстве умножения относительно сложения.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слагаемое добавляет не только свой квадрат, но и новые пары со всеми предыдущими. Поэтому запись быстро становится длиннее.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число членов в формуле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ускоренно: число членов определяется не самим количеством слагаемых, а числом всех возможных пар между ними.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из формулы квадрата суммы; школьный курс алгебры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суммы из трёх слагаемых в формуле всегда есть отдельный квадрат каждого слагаемого и все попарные связи между ними.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(a+b+c)² = a²+b²+c²+2ab+2ac+2bc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квадрата
</a:t>
            </a:r>
            <a:endParaRPr lang="en-US" sz="6159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столько же удвоенных попарных произведений входят в итоговую запись.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пример: (2+3+4)²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 сумму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дают 2+3+4 = 9, значит исходное выражение равно 9². Это удобная проверка перед раскрытием формулы и хороший ориентир для ответа.
</a:t>
            </a:r>
            <a:endParaRPr lang="en-US" sz="813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по формуле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правилу квадрата суммы получаем 2²+3²+4²+2·2·3+2·2·4+2·3·4. Здесь видны и квадраты, и все попарные произведения.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Вычисляем по частям: 4+9+16+12+16+24. Каждая часть соответствует одному члену формулы, поэтому легко отследить, что ничего не пропущено.
</a:t>
            </a:r>
            <a:endParaRPr lang="en-US" sz="824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всех слагаемых равна 81, и она совпадает с 9². Значит, формула применена верно, а раскрытие скобок выполнено без ошибок.
</a:t>
            </a:r>
            <a:endParaRPr lang="en-US" sz="8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распределительное свойство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(a+b+c) (a+b+c) означает, что каждый член первого множителя умножается на каждый член второго. Так получается девять отдельных произведений.
</a:t>
            </a:r>
            <a:endParaRPr lang="en-US" sz="806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одинаковые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списке есть пары ab и ba, ac и ca, bc и cb. Они обозначают одни и те же произведения, только записанные в разном порядке.
</a:t>
            </a:r>
            <a:endParaRPr lang="en-US" sz="877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коэффициент 2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одинаковых членов каждая пара даёт удвоенное произведение. Поэтому перед ab, ac и bc ставится коэффициент 2.
</a:t>
            </a:r>
            <a:endParaRPr lang="en-US" sz="80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остаются три квадрата и три удвоенных попарных произведения. Именно так выводится формула квадрата суммы трёх слагаемых.
</a:t>
            </a:r>
            <a:endParaRPr lang="en-US" sz="80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частые ошибки при раскрытии скобок и помогает сразу сравнить неправильную запись с верной формулой.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раскрытии квадрата суммы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ошибка связана либо с пропуском члена, либо с неверным коэффициентом; квадрат суммы нельзя заменять суммой квадратов.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Сформировано по правилам раскрытия квадрата суммы.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парных произведений появляется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слагаемых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появляются 4 квадрата: по одному от каждого слагаемого. Затем возникают 6 разных пар, и каждая даёт удвоенное произведение.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слагаемых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квадратам добавляются уже 10 парных произведений. Чем больше слагаемых, тем заметнее растёт число членов после раскрытия скобок.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разных пар равно n(n−1)/2. После удвоения каждая пара даёт один попарный член с коэффициентом 2.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четырёх слагаемых круговая диаграмма показывает, что парных произведений уже больше, чем квадратов.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квадратов и попарных произведений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вклад в формулу дают именно попарные произведения; их доля быстро увеличивается по мере роста числа слагаемых.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квадрата суммы для 4 слагаемых.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формулы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Квадрат, собранный из 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сторону квадрата разбить на отрезки a, b и c, вся сторона станет суммой a+b+c. Тогда площадь всего квадрата равна (a+b+c)², а внутри можно увидеть отдельные маленькие квадраты и прямоугольники, из которых она складывается.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прямоугольники повторяются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 площадями ab, ac и bc встречаются по два раза, потому что каждый прямоугольник имеет две равные стороны, расположенные по соседним направлениям. Именно это объясняет появление коэффициента 2 перед попарными произведениями в формуле.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430" y="3429876"/>
            <a:ext cx="234675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формула используется в школьных заданиях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быстро раскрывать квадрат суммы без длинного перемножения. Это удобно, когда в выражении несколько букв и нужно не пропустить ни один член.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геометрических задач квадрат суммы удобно связывает длину стороны и площадь. Формула помогает увидеть, как общая площадь складывается из нескольких частей.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получен двумя способами, формула позволяет сравнить записи и быстро заметить ошибку. Особенно полезно это при вычислениях с числами и буквами.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алгебраических задачах формула сокращает длинные записи и помогает привести подобные слагаемые. Так решение становится понятнее и занимает меньше времени.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раскрытия скобок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формуле квадрата суммы нескольких слагаемых.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после раскрытия скобок объединяются подобные слагаемые и получается более короткая запись.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раскрытия скобок и упрощения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важно сразу объединять одинаковые члены: это уменьшает запись и помогает увидеть окончательный ответ.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правилу квадрата суммы и приведению подобных слагаемых.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и сумма квадратов — не одно и то же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квадратов — это не ответ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a²+b²+c² содержит только отдельные квадраты. В квадрате суммы всегда есть ещё и попарные произведения, поэтому такой ответ неполный.
</a:t>
            </a:r>
            <a:endParaRPr lang="en-US" sz="917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нельзя пропускать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возведении суммы в квадрат учитываются все сочетания слагаемых. Если забыть хотя бы одну пару, итоговое выражение получится меньше правильного.
</a:t>
            </a:r>
            <a:endParaRPr lang="en-US" sz="917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2 не случайный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попарное произведение возникает дважды: в одном и в другом порядке. Поэтому перед ним обязательно ставят коэффициент 2.
</a:t>
            </a:r>
            <a:endParaRPr lang="en-US" sz="917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защищает от 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подозрительно короткий, стоит перепроверить формулу. Для квадрата суммы отсутствие парных произведений почти всегда означает ошибку.
</a:t>
            </a:r>
            <a:endParaRPr lang="en-US" sz="9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слагаемое добавляет не только свой квадрат, но и связи со всеми уже имеющимися слагаемыми.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число членов при увеличении числа слагаемых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членов ускоряется, потому что количество пар увеличивается быстрее, чем число исходных слагаемых.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правилу квадрата суммы для 2–5 слагаемых.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нескольких слагаемых всегда включает квадраты всех слагаемых и удвоенные попарные произведения. Если не пропустить ни один член, раскрытие скобок станет быстрым и надёжным.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2026-05-29T21:58:31Z</dcterms:created>
  <dcterms:modified xsi:type="dcterms:W3CDTF">2026-05-29T21:58:31Z</dcterms:modified>
</cp:coreProperties>
</file>