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8492" y="371225"/>
            <a:ext cx="3412716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гипотезы возникновения жизни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неживая химия стала основой первых клеток?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жизни изучают как научную проблему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 около 4,54 млрд лет, а древнейшие следы жизни — примерно 3,5–3,8 млрд лет. Сам процесс не наблюдался напрямую, поэтому ученые опираются на геохимию, эксперименты, палеонтологию и астробиологию.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и их объяснительная сила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и научным представлениям о гипотезах абиогенеза; схематическая сравнительная оценка.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сравнивает не «кто прав», а какие элементы происхождения жизни каждая модель объясняет лучше всего.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Единой сильной модели нет: одни гипотезы лучше описывают синтез органики, другие — наследственность или источник энергии.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 как базовая идея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эволюция рассматривает путь от неорганических веществ к органическим молекулам, затем к полимерам и более устойчивым системам, способным к самовоспроизведению и отбору.
</a:t>
            </a:r>
            <a:endParaRPr lang="en-US" sz="1225" dirty="0"/>
          </a:p>
        </p:txBody>
      </p:sp>
      <p:sp>
        <p:nvSpPr>
          <p:cNvPr id="13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простого к сложному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связана с работами А. И. Опарина и Дж. Холдейна, предложенными в 1920-х годах как научное объяснение постепенного возникновения жизни на ранней Земле.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4951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Важнейший вывод состоит в том, что жизнь не могла появиться мгновенно: между химией и клеткой существовали промежуточные стадии, требовавшие времени и подходящих условий.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356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Постепенность процесса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2049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химическая эволюция служит не отдельной гипотезой, а рамкой, внутри которой сравнивают частные модели происхождения жизни и проверяют их логическую связность.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6245413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каркас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350000" y="3571700"/>
            <a:ext cx="24600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молекулы с разной устойчивостью и способностью к копированию, начинается молекулярный отбор, который делает систему все более организованной и эффективной.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0512" y="3101256"/>
            <a:ext cx="2378700" cy="32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отбора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органические молекулы на ранней Земле
</a:t>
            </a:r>
            <a:endParaRPr lang="en-US" sz="2663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1953 года показал, что аминокислоты могут образовываться из простых газов при подводе энергии, например в виде электрических разрядов.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Миллера — Юри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опыты помогают проверять, какие условия действительно способствуют синтезу биологически значимых веществ, а какие только кажутся вероятными на первый взгляд.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Лабораторное моделирование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модели учитывают не только первичную атмосферу, но и вулканические газы, ультрафиолетовое излучение, минералы и метеоритное вещество как возможные поставщики органических соединений.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органики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органические молекулы могли возникать естественно, то возникновение жизни перестает выглядеть чудом и становится следствием обычных химических процессов в подходящей среде.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первичного бульона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Согласно гипотезе, в теплых водоемах ранней Земли могли накапливаться аминокислоты, сахара, азотистые основания и липиды, создавая химически богатую среду.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веществ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место модели связано с тем, что в открытом океане вещества быстро разбавляются, а длинные полимеры трудно сохраняются без защиты и катализа.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воды, замерзание, приливно-отливные циклы и локальный нагрев помогали повышать концентрацию веществ и делали реакции более вероятными.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концентрации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среде органические соединения могли чаще сталкиваться друг с другом, образуя более длинные цепи и промежуточные структуры, важные для дальнейшей эволюции.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сложным молекулам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70107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35800" y="170107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87050" y="170107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РНК-мир: ключевые идеи гипотезы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способна нести наследственную информацию, то есть выполнять функцию, без которой невозможно устойчивое воспроизведение признаков и развитие эволюции.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информации
</a:t>
            </a:r>
            <a:endParaRPr lang="en-US" sz="15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молекулы РНК действуют как рибозимы: они не только сохраняют сведения, но и ускоряют химические реакции, приближаясь к роли примитивных ферментов.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 реакций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предполагает, что РНК могла стать ранним универсальным носителем функций, а затем ее частично заменили более устойчивые ДНК и специализированные белки.
</a:t>
            </a:r>
            <a:endParaRPr lang="en-US" sz="14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ДНК и белкам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РНК считается сильным кандидатом на роль первой наследственной молекулы
</a:t>
            </a:r>
            <a:endParaRPr lang="en-US" sz="2974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функциональных ролей РНК по данным молекулярной биологии и гипотезы РНК-мира.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объединяет в одной молекуле черты, которые в современной клетке распределены между ДНК, РНК и белками.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наследственности и катализа делает РНК особенно убедительной для ранних этапов эволюции, хотя ее устойчивость остается проблемой.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поверхности как природные катализаторы
</a:t>
            </a:r>
            <a:endParaRPr lang="en-US" sz="2309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Глинистые минералы, пирит и другие поверхности могли удерживать вещества рядом друг с другом, повышая вероятность реакций, которые в растворе шли бы слишком медленно.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молекул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участки создавали маленькие химические «лаборатории», где условия отличались от окружающей воды и могли поддерживать образование коротких цепей РНК и пептидов.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микросреды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могла служить своеобразной матрицей, на которой молекулы располагались не хаотично, а в более выгодном для связывания и роста положении.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Упорядочение структуры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помогает объяснить, как сложная органика могла возникать без готовых клеток, если рядом существовали природные катализаторы и подходящие микрокамеры.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гипотезы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простых молекул к протоклетке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этапов абиогенеза и условий, которые делают их возможными.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87918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915185"/>
            <a:ext cx="360000" cy="28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87918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гипотезы гидротермальных источников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флюиды на дне океана создают резкие перепады температуры и химического состава. Такие градиенты могли обеспечивать энергию, необходимую для первых реакций синтеза и преобразования простых веществ.
</a:t>
            </a:r>
            <a:endParaRPr lang="en-US" sz="1261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Щелочные гидротермальные системы особенно интересны из-за различий pH по обе стороны минеральных барьеров. Эти условия могли поддерживать направленный перенос протонов и способствовать образованию органических соединений.
</a:t>
            </a:r>
            <a:endParaRPr lang="en-US" sz="1291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Щелочная среда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940010"/>
            <a:ext cx="25752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Пористые минералы могли работать как естественные камеры, где молекулы концентрировались и были защищены от быстрого распада. В таких микропространствах реакции шли более упорядоченно и устойчиво.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340410"/>
            <a:ext cx="25752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микрореакторы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глубинные источники могли стать колыбелью раннего метаболизма
</a:t>
            </a:r>
            <a:endParaRPr lang="en-US" sz="1954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Соединения железа и серы способны вступать в химические процессы, важные для предбиологической эволюции. В модели Мартена и Рассела именно такие минералы могли стать основой для примитивных энергетических цепочек вблизи океанического дна.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и сера как участники реакций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черного курильщика помогает представить среду, где постоянно меняются температура, состав и поток веществ. Пористая минеральная схема показывает, как внутренняя сеть каналов могла разделять реакции и создавать разные микросреды одновременно.
</a:t>
            </a:r>
            <a:endParaRPr lang="en-US" sz="118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Глубоководное поле как естественная лаборатория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сульфидных структур накапливались бы растворы с разным составом, а микрополости удерживали молекулы рядом друг с другом. Это создавало локальные условия, в которых простые превращения могли идти дольше и эффективнее, чем в открытой воде.
</a:t>
            </a:r>
            <a:endParaRPr lang="en-US" sz="117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Полости, где химия не распыляется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329414"/>
            <a:ext cx="8426700" cy="24440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липидные пузырьки приближают появление клетки
</a:t>
            </a:r>
            <a:endParaRPr lang="en-US" sz="2376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48950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Амфифильные молекулы способны сами выстраиваться в везикулы без сложных ферментов. Такая самосборка показывает, что элементарные мембраны могли возникать естественно, если в среде было достаточно липидоподобных веществ.
</a:t>
            </a:r>
            <a:endParaRPr lang="en-US" sz="931" dirty="0"/>
          </a:p>
        </p:txBody>
      </p:sp>
      <p:sp>
        <p:nvSpPr>
          <p:cNvPr id="11" name="Text 3"/>
          <p:cNvSpPr txBox="1"/>
          <p:nvPr/>
        </p:nvSpPr>
        <p:spPr>
          <a:xfrm>
            <a:off x="448955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Самосборка в воде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57404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Протомембрана сама по себе еще не живая система, но уже задает границу и индивидуальность. Именно такая оболочка создает основу для устойчивого обмена веществ и дальнейшего клеточного отбора.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6157409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протоклетке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303177" y="1423379"/>
            <a:ext cx="25479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Пузырек отделяет содержимое от внешней воды и удерживает реагенты в одном объеме. Это повышает шанс, что нужные молекулы встретятся снова и снова, а не будут сразу унесены в окружающую среду.
</a:t>
            </a:r>
            <a:endParaRPr lang="en-US" sz="997" dirty="0"/>
          </a:p>
        </p:txBody>
      </p:sp>
      <p:sp>
        <p:nvSpPr>
          <p:cNvPr id="15" name="Text 7"/>
          <p:cNvSpPr txBox="1"/>
          <p:nvPr/>
        </p:nvSpPr>
        <p:spPr>
          <a:xfrm>
            <a:off x="3303182" y="1126546"/>
            <a:ext cx="2547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среда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827788"/>
            <a:ext cx="4843800" cy="242902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гипотез происхождения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задачи каждая гипотеза решает лучше всего и где остается главный пробел.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одна гипотеза не закрывает весь путь полностью; наиболее правдоподобен сценарий, где разные механизмы работали поэтапно и в разных средах.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современным учебным и научным представлениям об абиогенезе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Панспермия: что может принести космос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 предполагает, что метеориты, кометы и космическая пыль могли доставлять на Землю органические молекулы или их предшественников. Это делает космос потенциальным поставщиком исходного сырья для химической эволюции.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вещества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осторожный вывод состоит в том, что космическая среда могла обогащать молодую Землю органикой. Однако речь идет о молекулах и структурах, а не о готовых организмах.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клетки, а заготовки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углистых метеоритах действительно находят аминокислоты и другие соединения, важные для биохимии. Такие находки показывают, что сложная органика может возникать и сохраняться вне Земли.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Органика в метеоритах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космос приносил строительные блоки, сама панспермия не объясняет, как возникла первая живая система. Она переносит вопрос о происхождении жизни в другое место, но не снимает его.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гипотезы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в метеоритах и космическом веществе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по углистым хондритам и кометному веществу из открытых научных публикаций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космического вещества несут неодинаковый набор молекул, но все они демонстрируют химическое разнообразие вне Земли.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мог поставлять на Землю строительные блоки жизни, однако не заменяет собственно процесс абиогенеза.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лаборатории проверяют идеи абиогенеза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научились получать отдельные компоненты, близкие к нуклеотидам и мембранным молекулам. Стало ясно, что важные элементы живых систем можно собирать поэтапно.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века — химия РНК и липидов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опытах начали учитывать высыхание, увлажнение, ультрафиолет и сероводородные условия. Такие циклы помогают понять, как вещества могли концентрироваться и соединяться без готовых клеток.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 — сценарии циклов среды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эксперименты проверяют автокаталитические реакции и простые системы наследования. Их цель — показать, как химия способна перейти к устойчивым, самоподдерживающимся структурам.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 — сети и самокопирование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Миллера — Юри показал, что аминокислоты могут возникать из простых веществ при подводе энергии. Это стало отправной точкой для экспериментального изучения происхождения органики.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1953 — первый успех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первым живым системам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химических и биологических переходов в ранней истории Земли.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единого ответа пока нет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модели лучше объясняют появление органических молекул, другие — возникновение наследственности, третьи — энергетическое обеспечение. Каждая гипотеза отвечает лишь на часть общего вопроса.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Земля была неоднородной: океаны, вулканические области, пористые минералы и гидротермальные системы создавали разные условия. Поэтому один и тот же процесс мог идти несколькими путями.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Несовпадающие среды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 нельзя увидеть непосредственно, как современный эксперимент. Ученые опираются на косвенные данные, поэтому выводы всегда проверяются и уточняются новыми результатами.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прямого наблюдения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Вероятнее всего, жизнь возникала не одномоментно, а через последовательность переходов: от химии к наследственности, затем к протоклеткам и отбору. Это усложняет поиск одной универсальной причины.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Многоэтапный сценарий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гипотезы наиболее убедительно работают вместе: химическая эволюция, источники энергии, катализ, РНК и протоклетки описывают реалистичный путь от неживой материи к первой наследуемой системе.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2026-06-01T18:51:37Z</dcterms:created>
  <dcterms:modified xsi:type="dcterms:W3CDTF">2026-06-01T18:51:37Z</dcterms:modified>
</cp:coreProperties>
</file>