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фигуры вокруг прямой линии.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помогает понимать фигуры без сложных вычислений. Она встречается в чертежах, узорах, буквах, знаках и обычных предметах, а ещё учит находить закономерности и строить отражения на рисунке.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осевая симметрия важна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имеет осевую симметрию, если при отражении относительно прямой она полностью совмещается сама с собой.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осевой симметрии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по которой выполняется отражение, называется осью симметрии. Она делит фигуру на две зеркальные части.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точки лежат по разные стороны от оси и находятся от неё на одинаковом расстоянии.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точки и её изображения одинаковое расстояние до оси симметрии. Поэтому они находятся на противоположных сторонах прямой, но как бы на одном уровне относительно неё.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точки относительно прямой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 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соединяющий точку с её образом, перпендикулярен оси и делится ею пополам. Именно так строится зеркальное отражение на чертеже.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симметричную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отражения относительно заданной оси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468141"/>
            <a:ext cx="206179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осевая симметрия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отражения фигура не становится больше или меньше. Все её стороны остаются такой же длины, поэтому исходный рисунок и образ можно точно совместить.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не искажает фигуру. Она только переносит её в другое положение относительно прямой, сохраняя общий вид и пропорции.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углы остаются равными, а соответствующие отрезки — одинаковыми. Поэтому отражённая фигура является точной копией исходной, а не её изменённым вариантом.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количество осей зависит от формы и равенства сторон и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правильнее и одинаковее части фигуры, тем больше у неё осей симметрии; у неравных фигур осей может не быть вовсе.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6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осей симметрии у фигур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фигуры наиболее «зеркальны» и какие почти не обладают симметрией.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правильных фигур осей больше, а у произвольного треугольника их нет. Симметрия напрямую связана с равенством сторон и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6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по числу осей симметрии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51" y="2191591"/>
            <a:ext cx="246514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2191591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843" y="2191591"/>
            <a:ext cx="281731" cy="2817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заметна симметрия в знаках и буквах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заглавных букв есть ось симметрии: А, М, Т, О, Х, Ш. Однако результат зависит от шрифта, потому что форма написания может немного меняться.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знаках симметрия помогает сделать изображение ясным и легко узнаваемым. Она подчёркивает порядок формы и делает знак заметным даже на расстоянии.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Эмблемы и орнаменты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часто встречается в логотипах, значках и простых узорах. Благодаря ей изображение выглядит аккуратно, уравновешенно и хорошо запоминается.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как пример зеркального 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бабочки левая и правая половины крыльев обычно похожи друг на друга. Через тело можно мысленно провести ось симметрии, и это хорошо видно на рисунке. В природе такая форма помогает быстро узнавать животное и делает его облик гармоничным.
</a:t>
            </a:r>
            <a:endParaRPr lang="en-US" sz="1317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и цветок: природное равновесие
</a:t>
            </a:r>
            <a:pPr algn="ctr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листьев и цветков тоже заметна осевая симметрия. Не всё в природе идеально точно, но похожие части по обе стороны от середины создают ощущение порядка. Поэтому такие объекты легко выделить среди других и удобно изображать на схеме.
</a:t>
            </a:r>
            <a:endParaRPr lang="en-US" sz="1276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живой природе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зданиях симметрия помогает выстроить фасад так, чтобы левая и правая части выглядели согласованно. Особенно заметны такие решения в окнах, дверях и мостах.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зданиях и предметах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симметричные формы встречаются в посуде, мебели и тканях. Они воспринимаются как более аккуратные и удобные, потому что части предмета визуально уравновешены.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архитектуры симметрия важна ещё и как способ подчеркнуть порядок, устойчивость и ясность формы. Поэтому её часто используют в торжественных и общественных постройках.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оси симметрии у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отражения фигуры относительно прямой.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иногда путают с поворотом или переносом, хотя при осевом отражении фигура только «зеркально» меняет положение относительно прямой.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осевой симметрии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каждой фигуры есть ось симметрии. Если форма неровная или точки не совпадают попарно, отражение не даст совмещения с исходной фигурой.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считать, что у фигуры может быть только одна ось. У некоторых фигур их несколько, а у круга — бесконечно много.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часто неверно выбирают соответствующие точки. Важно проверять не только внешний вид, но и равные расстояния до оси по обе стороны прямой.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 равное число примеров обоих типов форм, чтобы подчеркнуть: в окружающем мире они встречаются одинаково часто.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не вытесняет асимметрию: обе важны в природе, технике и быту, но воспринимаются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«Осевая симметрия»; иллюстративные данные, не статистика.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и асимметричные объекты вокруг нас
</a:t>
            </a:r>
            <a:endParaRPr lang="en-US" sz="261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2574" y="1649799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орнаментах одинаковые элементы часто повторяются по обе стороны от середины. Благодаря этому узор выглядит цельным, а рисунок — упорядоченным и ритмичным.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 узорах и орнаментах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отражения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 в орнаменте могут быть вертикальными, горизонтальными и диагональными. Если провести такую линию, левая и правая части узора будут совпадать как отражение.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640" y="1124025"/>
            <a:ext cx="5369219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два вида симметрии и что у них общего.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объект отражается относительно прямой или точки, но в обоих случаях фигура не искажается.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симметрии из школьного курса геометрии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и центральная симметрия: сравнение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6188" y="3106289"/>
            <a:ext cx="154422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симметрия нужна в жизни и в математике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строить аккуратные чертежи и точно располагать элементы относительно одной линии, чтобы схема была понятной и удобной для чтения.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моделировании одежды и оформлении вещей симметрия делает форму собранной и гармоничной. Она помогает создавать изделия, которые выглядят аккуратно и продуманно.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детали часто проектируют симметрично, чтобы они были устойчивыми, удобными в сборке и одинаково работали с обеих сторон оси.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симметрия упрощает сравнение фигур, построение отражений и поиск закономерностей. Это развивает внимательность и умение работать с изображениями.
</a:t>
            </a:r>
            <a:endParaRPr lang="en-US" sz="14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отражения на клетчатой бумаге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получить симметричную фигуру по клеткам.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делит фигуру на две зеркальные части, которые совпадают при отражении. Это главный признак, по которому проверяют наличие симметрии.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осевой симметрии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точки должны находиться на одинаковом расстоянии от оси и располагаться по разные стороны от неё. Если это условие нарушено, симметрии нет.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фигура может иметь одну, несколько осей или ни одной. Исключение — круг: у него осей симметрии бесконечно много, потому что любая прямая через центр подходит.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симметрия: видеть порядок в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помогает замечать, как устроены фигуры, узоры, предметы и объекты вокруг нас. Понимание отражения относительно прямой делает геометрию наглядной и понятной.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2026-05-24T17:45:04Z</dcterms:created>
  <dcterms:modified xsi:type="dcterms:W3CDTF">2026-05-24T17:45:04Z</dcterms:modified>
</cp:coreProperties>
</file>