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после глаголов в английском языке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часто меняет смысл глагола и требует точного запоминания.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891" y="421600"/>
            <a:ext cx="3785118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предлоги после глаголов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английских фразах глагол и предлог образуют устойчивую пару. Без неё предложение звучит неверно или меняет смысл. Эта тема помогает говорить, писать и понимать тексты точнее и увереннее.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сочетаний глагола с предлогом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 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типе предлог связывает глагол с дополнением: wait for the train, listen to the teacher. Такая модель просто показывает, на что направлено действие, и часто встречается в школьных текстах.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типе один и тот же глагол с разными предлогами даёт разные значения: look at, look for, look after. Такое сравнение помогает точнее понимать английскую речь и избегать ошибок в переводе.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сочетание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типе предлог входит в постоянную пару с глаголом: agree with a person, depend on a result. Здесь предлог нельзя менять произвольно, потому что он закреплён за словом в словаре.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глаголы и нужные предлоги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«глагол + предлог»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самые полезные для школы сочетания глаголов с предлогами и короткие примеры их употребления.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нужно запоминать вместе с глаголом: именно так образуется правильная и устойчивая модель.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 to, look at, ask for: три базовые модели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699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 to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используется, когда нужно слушать звук, музыку или человека. Важно не опускать предлог: listen to the teacher, listen to the song. Без to сочетание считается неполным.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95181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at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look at показывает направление взгляда на предмет или изображение. Оно подходит для карт, схем и объектов вокруг: look at the map, look at the board.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830676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for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for употребляется, когда человек просит что-то конкретное или обращается за помощью. В школьных ситуациях часто говорят ask for help, ask for a pen, ask for advice.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предлоги встречаются чаще всего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to, for, with, about, on и at дают большую часть типичных моделей и требуют приоритетного запоминания.
</a:t>
            </a:r>
            <a:endParaRPr lang="en-US" sz="171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частотность по примерам из школьных учебных предложений
</a:t>
            </a:r>
            <a:endParaRPr lang="en-US" sz="1472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несколько предлогов повторяются особенно часто и образуют основу многих школьных сочетаний.
</a:t>
            </a:r>
            <a:endParaRPr lang="en-US" sz="164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8413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предлог просто забывают: listen music вместо listen to music, wait the bus вместо wait for the bus. В английском такие формы воспринимаются как грамматическая ошибка, а не как мелкая неточность.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46947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похожий, но не тот предлог: depend of вместо depend on. Ошибка возникает потому, что русское слово соответствует одному предлогу, а английский глагол требует другого.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35475" y="1061800"/>
            <a:ext cx="2454002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слово в 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ошибки связаны с буквальным переводом с русского языка. Если не помнить устойчивую модель целиком, ученик пытается подставить предлог по смыслу и часто выбирает неверный вариант.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правильный предлог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выбрать устойчивую модель и избежать ошибок в письменной речи.
</a:t>
            </a:r>
            <a:endParaRPr lang="en-US" sz="1406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00" y="1581400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075" y="3749850"/>
            <a:ext cx="891000" cy="79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глагол — несколько значений с разными предлогами
</a:t>
            </a:r>
            <a:endParaRPr lang="en-US" sz="2159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at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at означает направить взгляд на объект или изображение. Эта пара помогает описывать то, что человек видит прямо сейчас: look at the board, look at the photo.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for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for значит искать что-то потерянное или нужное. Здесь предлог полностью меняет смысл глагола: look for the key, look for your notebook. Это уже не просто взгляд, а поиск.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after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after означает присматривать за кем-то или заботиться о чём-то. Такое сочетание часто связано с людьми, животными и младшими детьми: look after the baby, look after the dog.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сочетаний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является случайной деталью: он помогает различать близкие, но разные по смыслу выражения.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«глагол + предлог»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один и тот же глагол меняет значение в зависимости от предлога.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 школьной жизни: как работают предлоги чувств и мнения
</a:t>
            </a:r>
            <a:endParaRPr lang="en-US" sz="1828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тревога связана с предлогом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переживает о контрольной и говорит: worry about the test. Здесь предлог about помогает показать, на что направлено беспокойство, а не просто добавить слово к глаголу. В такой фразе сразу слышится ситуация из школьного дня и привычное для ученика волнение.
</a:t>
            </a:r>
            <a:endParaRPr lang="en-US" sz="113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вера требует точного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поддерживает класс перед проектом и напоминает: believe in yourself. Предлог in связывает глагол с доверием и уверенностью, а не с направлением или местом. Такое сочетание часто звучит в разговорах о целях, друзьях и планах на будущее.
</a:t>
            </a:r>
            <a:endParaRPr lang="en-US" sz="1145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Опора, на которую можно положиться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группа распределяет роли, и один ученик говорит: depend on my partner. Предлог on показывает зависимость и опору, поэтому фраза звучит естественно. В школьных проектах такие сочетания помогают описывать командную работу, ответственность и ожидание результата.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Сочетания, которые чаще всего нужны в школьных темах
</a:t>
            </a:r>
            <a:endParaRPr lang="en-US" sz="2201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темы — to и for; вместе с ними ученику особенно полезно знать with, about, on и at.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примеров из презентации и типичных школьных учебных конструкций; данные иллюстративные, без статистического подсчёта по корпусу.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школьных заданиях повторяются несколько предлогов, поэтому их стоит выучить в готовых сочетаниях, а не по отдельности.
</a:t>
            </a:r>
            <a:endParaRPr lang="en-US" sz="1549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406" y="1376750"/>
            <a:ext cx="573038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33240"/>
            <a:ext cx="677400" cy="54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0881" y="1376750"/>
            <a:ext cx="573038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предложение с предлогом после глагола
</a:t>
            </a:r>
            <a:endParaRPr lang="en-US" sz="2341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предложении идёт подлежащее: человек, группа или предмет. Оно показывает, кто слушает, ждёт, просит или беспокоится, а дальше строится вся остальная модель.
</a:t>
            </a:r>
            <a:endParaRPr lang="en-US" sz="1359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задаёт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глагол определяет, нужен ли после него предлог. Например, wait требует for, listen — to, worry — about. Без правильного предлога фраза звучит неестественно.
</a:t>
            </a:r>
            <a:endParaRPr lang="en-US" sz="1373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соединяет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стоит перед дополнением и связывает глагол с объектом действия. Он может передавать направление, связь, опору или тему, поэтому его нельзя опускать в устойчивом сочетании.
</a:t>
            </a:r>
            <a:endParaRPr lang="en-US" sz="1345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завершает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обычно идёт существительное, местоимение или герундий: the train, him, studying. Такое завершение делает предложение грамматически полным и помогает точно выразить мысль.
</a:t>
            </a:r>
            <a:endParaRPr lang="en-US" sz="1262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и правильные варианты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задания на основе примеров из школьной темы.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где ошибка связана не с глаголом, а именно с отсутствием или заменой нужного предлога.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исправление связано с обязательным предлогом; без него сочетание становится неграмматичным или меняет смысл.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глаголы с предлогами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Учить модель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не отдельный предлог, а готовую связку: verb + preposition + example. Так сочетание сразу сохраняется вместе со смыслом и звучанием.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Подбирать тему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Объединяй похожие фразы в группы: школа, друзья, планы, хобби. Когда выражения связаны одной ситуацией, их легче вспомнить в устной речи и письме.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Повторять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проговаривай короткие примеры: wait for the bus, listen to the teacher, belong to a club. Контекст помогает закрепить модель лучше, чем перевод по отдельным словам.
</a:t>
            </a:r>
            <a:endParaRPr lang="en-US" sz="15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Топ-6 предлогов в глагольных сочетаниях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to и for; затем идут with, about, on и at, которые особенно важны для повседневных заданий.
</a:t>
            </a:r>
            <a:endParaRPr lang="en-US" sz="1688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примерам из презентации; не является результатом корпусного подсчёта.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предлогов покрывает большую часть привычных школьных фраз, поэтому полезно сначала выучить самые частые модели.
</a:t>
            </a:r>
            <a:endParaRPr lang="en-US" sz="147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перед ответом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построен по шагам, которые помогают выбрать устойчивый предлог и заметить неестественное сочетание.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ситуациях школьной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звонок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wait for the bell помогают говорить о начале и конце урока. Такие сочетания легко включаются в короткие диалоги, когда ученик объясняет, почему спешит или задерживается.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и работа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часто нужны talk about a project и depend on a partner. Они показывают обсуждение темы и совместную работу, поэтому особенно полезны в парных и групповых ответах.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ask for help встречается, когда ученик не понимает задание или нуждается в подсказке. Это одна из самых естественных фраз для класса, потому что она напрямую связана с учебной ситуацией.
</a:t>
            </a:r>
            <a:endParaRPr lang="en-US" sz="1458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belong to a team помогает говорить о принадлежности к группе, классу или кружку. Оно полезно, когда нужно рассказать о школьных интересах, совместных делах и чувстве команды.
</a:t>
            </a:r>
            <a:endParaRPr lang="en-US" sz="14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00000"/>
              </a:lnSpc>
              <a:buNone/>
            </a:pPr>
            <a:r>
              <a:rPr lang="en-US" sz="25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моделей хватает, чтобы уверенно понимать и строить множество школьных фраз.
</a:t>
            </a:r>
            <a:pPr algn="ctr" indent="0" marL="0">
              <a:lnSpc>
                <a:spcPct val="100000"/>
              </a:lnSpc>
              <a:buNone/>
            </a:pPr>
            <a:r>
              <a:rPr lang="en-US" sz="25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презентации.
</a:t>
            </a:r>
            <a:endParaRPr lang="en-US" sz="3691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закрывает самые частые темы: учеба, друзья, планы, чувства и помощь. Он нужен для чтения, говорения и коротких письменных ответов.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6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 — это часть смысла, а не мелкая деталь
</a:t>
            </a:r>
            <a:pPr algn="ctr" indent="0" marL="0">
              <a:lnSpc>
                <a:spcPct val="100000"/>
              </a:lnSpc>
              <a:buNone/>
            </a:pPr>
            <a:r>
              <a:rPr lang="en-US" sz="33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предлог часто задаёт точное значение всей фразы. Если учить сочетание целиком и сверяться с примером, английская речь становится понятнее, грамотнее и увереннее.
</a:t>
            </a:r>
            <a:endParaRPr lang="en-US" sz="446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2026-05-31T14:11:56Z</dcterms:created>
  <dcterms:modified xsi:type="dcterms:W3CDTF">2026-05-31T14:11:56Z</dcterms:modified>
</cp:coreProperties>
</file>