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вращение Земли меняет жизнь океана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Планета движется — меняется океан и жизнь в нём.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покрывает большую часть планеты, но его вода постоянно движется. Вращение Земли помогает понять, почему эти движения не одинаковы и как они влияют на живые организмы.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под влиянием вращения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616" y="1342500"/>
            <a:ext cx="4953052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Суточный оборот
</a:t>
            </a:r>
            <a:pPr algn="l" indent="0" marL="0">
              <a:lnSpc>
                <a:spcPct val="100000"/>
              </a:lnSpc>
              <a:buNone/>
            </a:pPr>
            <a:r>
              <a:rPr lang="en-US" sz="8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делает полный оборот вокруг своей оси примерно за сутки. Поэтому одна сторона планеты освещена Солнцем, а другая в это время находится в темноте.
</a:t>
            </a:r>
            <a:endParaRPr lang="en-US" sz="1499" dirty="0"/>
          </a:p>
        </p:txBody>
      </p:sp>
      <p:sp>
        <p:nvSpPr>
          <p:cNvPr id="10" name="Text 1"/>
          <p:cNvSpPr txBox="1"/>
          <p:nvPr/>
        </p:nvSpPr>
        <p:spPr>
          <a:xfrm>
            <a:off x="337616" y="2378243"/>
            <a:ext cx="4953052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освещения
</a:t>
            </a:r>
            <a:pPr algn="l" indent="0" marL="0">
              <a:lnSpc>
                <a:spcPct val="100000"/>
              </a:lnSpc>
              <a:buNone/>
            </a:pPr>
            <a:r>
              <a:rPr lang="en-US" sz="8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планета вращается, освещённая область постепенно смещается. Так сменяются день и ночь, а температура и освещение в разных местах меняются в течение суток.
</a:t>
            </a:r>
            <a:endParaRPr lang="en-US" sz="1499" dirty="0"/>
          </a:p>
        </p:txBody>
      </p:sp>
      <p:sp>
        <p:nvSpPr>
          <p:cNvPr id="11" name="Text 2"/>
          <p:cNvSpPr txBox="1"/>
          <p:nvPr/>
        </p:nvSpPr>
        <p:spPr>
          <a:xfrm>
            <a:off x="337616" y="3416968"/>
            <a:ext cx="4953052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Наглядная модель
</a:t>
            </a:r>
            <a:pPr algn="l" indent="0" marL="0">
              <a:lnSpc>
                <a:spcPct val="100000"/>
              </a:lnSpc>
              <a:buNone/>
            </a:pPr>
            <a:r>
              <a:rPr lang="en-US" sz="8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модели с глобусом и фонариком легко увидеть это движение. Один участок получает свет, а другой оказывается в тени, хотя Земля остаётся одной и той же.
</a:t>
            </a:r>
            <a:endParaRPr lang="en-US" sz="1499" dirty="0"/>
          </a:p>
        </p:txBody>
      </p:sp>
      <p:sp>
        <p:nvSpPr>
          <p:cNvPr id="12" name="Text 3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Вращение Земли: день и ночь
</a:t>
            </a:r>
            <a:endParaRPr lang="en-US" sz="3200" dirty="0"/>
          </a:p>
        </p:txBody>
      </p:sp>
      <p:sp>
        <p:nvSpPr>
          <p:cNvPr id="13" name="Text 4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скорость вращения разная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75675" y="1221250"/>
            <a:ext cx="2265600" cy="31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скорость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экватора поверхность Земли проходит больший путь за то же время, чем у полюсов. Поэтому движение там быстрее, хотя мы этого не замечаем.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329313" y="1221250"/>
            <a:ext cx="2265600" cy="31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различий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различие связано с размером окружности Земли на разных широтах. Чем ближе к экватору, тем больше расстояние, которое проходит точка поверхности за сутки.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6082963" y="1221250"/>
            <a:ext cx="2265600" cy="31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потоки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вращение влияет на воздух и воду. Именно поэтому крупные потоки в океане и атмосфере ведут себя по-разному в разных частях планеты.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течения закручиваются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783700" y="1226775"/>
            <a:ext cx="45066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Отклонение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8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Движущаяся вода на вращающейся Земле не идёт строго по прямой. Её путь отклоняется, и это меняет направление больших океанических потоков.
</a:t>
            </a:r>
            <a:endParaRPr lang="en-US" sz="1607" dirty="0"/>
          </a:p>
        </p:txBody>
      </p:sp>
      <p:sp>
        <p:nvSpPr>
          <p:cNvPr id="12" name="Text 3"/>
          <p:cNvSpPr txBox="1"/>
          <p:nvPr/>
        </p:nvSpPr>
        <p:spPr>
          <a:xfrm>
            <a:off x="783700" y="2276825"/>
            <a:ext cx="45066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полушария
</a:t>
            </a:r>
            <a:pPr algn="l" indent="0" marL="0">
              <a:lnSpc>
                <a:spcPct val="100000"/>
              </a:lnSpc>
              <a:buNone/>
            </a:pPr>
            <a:r>
              <a:rPr lang="en-US" sz="9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Северном полушарии отклонение происходит вправо, а в Южном — влево. Из-за этого течения закручиваются и образуют огромные круговороты.
</a:t>
            </a:r>
            <a:endParaRPr lang="en-US" sz="1622" dirty="0"/>
          </a:p>
        </p:txBody>
      </p:sp>
      <p:sp>
        <p:nvSpPr>
          <p:cNvPr id="13" name="Text 4"/>
          <p:cNvSpPr txBox="1"/>
          <p:nvPr/>
        </p:nvSpPr>
        <p:spPr>
          <a:xfrm>
            <a:off x="783700" y="3326875"/>
            <a:ext cx="45066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Круговороты океана
</a:t>
            </a:r>
            <a:pPr algn="l" indent="0" marL="0">
              <a:lnSpc>
                <a:spcPct val="100000"/>
              </a:lnSpc>
              <a:buNone/>
            </a:pPr>
            <a:r>
              <a:rPr lang="en-US" sz="9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круговороты помогают распределять тепло и вещества по океану. Они влияют не только на воду, но и на условия жизни морских организмов.
</a:t>
            </a:r>
            <a:endParaRPr lang="en-US" sz="1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течения делают в океане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Течения не только двигают воду, но и меняют её качество: где-то становится теплее, где-то больше пищи для планктона и рыб.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Зоны подъёма глубинных вод и смешивания чаще становятся более продуктивными, потому что вместе с водой к поверхности поступают вещества и энергия.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материалам учебной океанографии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614942"/>
            <a:ext cx="5266500" cy="208336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факторов и живых организмов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2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физические процессы океана связаны с морскими организмами и их жизнью.
</a:t>
            </a:r>
            <a:pPr algn="l" indent="0" marL="0">
              <a:lnSpc>
                <a:spcPct val="100000"/>
              </a:lnSpc>
              <a:buNone/>
            </a:pPr>
            <a:r>
              <a:rPr lang="en-US" sz="1362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2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процессы океана создают разные условия среды, а организмы используют эти условия для питания, передвижения и поиска защиты.
</a:t>
            </a:r>
            <a:endParaRPr lang="en-US" sz="1362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 теме урока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света к поведению организмов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Показана цепочка от движения планеты к реакции морских организмов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океан особенно продуктивен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вода перемешивается и приносит вещества к поверхности, пищевых организмов становится больше, а за ними приходят и крупные хищники.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продуктивны зоны, где свет сочетается с поступлением питательных веществ. Именно там формируются богатые пищевые цепи.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учебным материалам о продуктивности океана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616" y="1342500"/>
            <a:ext cx="4953052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Ночной подъём
</a:t>
            </a:r>
            <a:pPr algn="l" indent="0" marL="0">
              <a:lnSpc>
                <a:spcPct val="100000"/>
              </a:lnSpc>
              <a:buNone/>
            </a:pPr>
            <a:r>
              <a:rPr lang="en-US" sz="8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виды поднимаются к поверхности ночью, когда света меньше и риск быть замеченными ниже. Так они находят пищу и тратят меньше сил.
</a:t>
            </a:r>
            <a:endParaRPr lang="en-US" sz="1499" dirty="0"/>
          </a:p>
        </p:txBody>
      </p:sp>
      <p:sp>
        <p:nvSpPr>
          <p:cNvPr id="10" name="Text 1"/>
          <p:cNvSpPr txBox="1"/>
          <p:nvPr/>
        </p:nvSpPr>
        <p:spPr>
          <a:xfrm>
            <a:off x="337616" y="2378243"/>
            <a:ext cx="4953052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Дневное укрытие
</a:t>
            </a:r>
            <a:pPr algn="l" indent="0" marL="0">
              <a:lnSpc>
                <a:spcPct val="100000"/>
              </a:lnSpc>
              <a:buNone/>
            </a:pPr>
            <a:r>
              <a:rPr lang="en-US" sz="8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они уходят глубже, где темнее и безопаснее. Это помогает скрыться от хищников и выдержать более яркое освещение у поверхности.
</a:t>
            </a:r>
            <a:endParaRPr lang="en-US" sz="1499" dirty="0"/>
          </a:p>
        </p:txBody>
      </p:sp>
      <p:sp>
        <p:nvSpPr>
          <p:cNvPr id="11" name="Text 2"/>
          <p:cNvSpPr txBox="1"/>
          <p:nvPr/>
        </p:nvSpPr>
        <p:spPr>
          <a:xfrm>
            <a:off x="337616" y="3416968"/>
            <a:ext cx="4953052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выживания
</a:t>
            </a:r>
            <a:pPr algn="l" indent="0" marL="0">
              <a:lnSpc>
                <a:spcPct val="100000"/>
              </a:lnSpc>
              <a:buNone/>
            </a:pPr>
            <a:r>
              <a:rPr lang="en-US" sz="8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режим особенно важен для планктона, а также для некоторых рыб и ракообразных. Он помогает выживать в океане, где условия меняются каждый день.
</a:t>
            </a:r>
            <a:endParaRPr lang="en-US" sz="1499" dirty="0"/>
          </a:p>
        </p:txBody>
      </p:sp>
      <p:sp>
        <p:nvSpPr>
          <p:cNvPr id="12" name="Text 3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Вертикальная миграция: жизнь по часам
</a:t>
            </a:r>
            <a:endParaRPr lang="en-US" sz="3200" dirty="0"/>
          </a:p>
        </p:txBody>
      </p:sp>
      <p:sp>
        <p:nvSpPr>
          <p:cNvPr id="13" name="Text 4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6550" y="552750"/>
            <a:ext cx="37119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24 часа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поэтому многие морские организмы живут по суточному циклу.
</a:t>
            </a:r>
            <a:endParaRPr lang="en-US" sz="70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1442750" y="552700"/>
            <a:ext cx="25635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один оборот Земли меняются освещённость, температура поверхности и условия кормления в океане.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54700" y="4300250"/>
            <a:ext cx="31656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вращения Земли; учебные сведения о суточных ритмах организмов.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Ночной подъём и дневной уход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суточной вертикальной миграции планктона и некоторых рыб.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25" y="1259702"/>
            <a:ext cx="3498000" cy="21760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3525" y="1259702"/>
            <a:ext cx="3498000" cy="217600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биолюминесценция в глубинах
</a:t>
            </a:r>
            <a:endParaRPr lang="en-US" sz="2644" dirty="0"/>
          </a:p>
        </p:txBody>
      </p:sp>
      <p:sp>
        <p:nvSpPr>
          <p:cNvPr id="6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32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732" dirty="0"/>
          </a:p>
        </p:txBody>
      </p:sp>
      <p:sp>
        <p:nvSpPr>
          <p:cNvPr id="7" name="Text 2"/>
          <p:cNvSpPr txBox="1"/>
          <p:nvPr/>
        </p:nvSpPr>
        <p:spPr>
          <a:xfrm>
            <a:off x="799425" y="3662955"/>
            <a:ext cx="3498000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как сигнал
</a:t>
            </a:r>
            <a:pPr algn="ctr" indent="0" marL="0">
              <a:lnSpc>
                <a:spcPct val="100000"/>
              </a:lnSpc>
              <a:buNone/>
            </a:pPr>
            <a:r>
              <a:rPr lang="en-US" sz="7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темноте глубин вспышка света может стать приманкой для добычи или сигналом для партнёра. У некоторых рыб свет помогает быстро заметить соседей на расстоянии, где обычное зрение работает слабо.
</a:t>
            </a:r>
            <a:endParaRPr lang="en-US" sz="1404" dirty="0"/>
          </a:p>
        </p:txBody>
      </p:sp>
      <p:sp>
        <p:nvSpPr>
          <p:cNvPr id="8" name="Text 3"/>
          <p:cNvSpPr txBox="1"/>
          <p:nvPr/>
        </p:nvSpPr>
        <p:spPr>
          <a:xfrm>
            <a:off x="4813525" y="3662955"/>
            <a:ext cx="3498000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как защита
</a:t>
            </a:r>
            <a:pPr algn="ctr" indent="0" marL="0">
              <a:lnSpc>
                <a:spcPct val="100000"/>
              </a:lnSpc>
              <a:buNone/>
            </a:pPr>
            <a:r>
              <a:rPr lang="en-US" sz="7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Медузы и глубоководные рыбы используют свет и как защиту. Короткая вспышка способна отпугнуть хищника, сбить его с толку или скрыть движение самого животного среди почти полной темноты.
</a:t>
            </a:r>
            <a:endParaRPr lang="en-US" sz="140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080450" y="370650"/>
            <a:ext cx="77220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причины к последствиям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010717" y="3011125"/>
            <a:ext cx="13929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Вращение Земли
</a:t>
            </a:r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вращается вокруг своей оси, и это движение непрерывно меняет положение поверхностей относительно Солнца.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1928200" y="1633015"/>
            <a:ext cx="2192700" cy="10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Отклонение течений
</a:t>
            </a:r>
            <a:pPr algn="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Движущиеся массы воды начинают отклоняться от прямого пути, а крупные потоки закручиваются.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520900" y="1391225"/>
            <a:ext cx="2383500" cy="10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Новые 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9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Течения и перемешивание меняют распределение тепла, кислорода и питательных веществ в разных районах океана.
</a:t>
            </a:r>
            <a:endParaRPr lang="en-US" sz="1340" dirty="0"/>
          </a:p>
        </p:txBody>
      </p:sp>
      <p:sp>
        <p:nvSpPr>
          <p:cNvPr id="14" name="Text 5"/>
          <p:cNvSpPr txBox="1"/>
          <p:nvPr/>
        </p:nvSpPr>
        <p:spPr>
          <a:xfrm>
            <a:off x="2808250" y="3834925"/>
            <a:ext cx="20298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Смена освещения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часть планеты оказывается освещённой, другая — в тени. Так возникают день и ночь.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520900" y="2729825"/>
            <a:ext cx="1392900" cy="15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Реакция живых существ
</a:t>
            </a:r>
            <a:pPr algn="l" indent="0" marL="0">
              <a:lnSpc>
                <a:spcPct val="100000"/>
              </a:lnSpc>
              <a:buNone/>
            </a:pPr>
            <a:r>
              <a:rPr lang="en-US" sz="9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подстраивают кормление, миграции и укрытие под повторяющиеся изменения среды.
</a:t>
            </a:r>
            <a:endParaRPr lang="en-US" sz="13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4844" y="2531473"/>
            <a:ext cx="337500" cy="33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41656" y="2549378"/>
            <a:ext cx="337500" cy="30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03250" y="3119228"/>
            <a:ext cx="337500" cy="337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отклонение видно лучше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5799144" y="1721608"/>
            <a:ext cx="2505300" cy="19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штиль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Полный штиль не показывает главного эффекта, потому что без движения воды нечему отклоняться. Нужен именно поток, а не спокойная поверхность.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839556" y="1720978"/>
            <a:ext cx="2505300" cy="19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водные массы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заметен прежде всего там, где вода движется на большие расстояния. Чем крупнее поток и дольше он течёт, тем сильнее проявляется отклонение.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Умеренные широты
</a:t>
            </a:r>
            <a:pPr algn="ctr" indent="0" marL="0">
              <a:lnSpc>
                <a:spcPct val="100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Умеренные широты подходят для наблюдений лучше всего: там движение течений хорошо выражено, а направление потока заметно меняется под действием вращения Земли.
</a:t>
            </a:r>
            <a:endParaRPr lang="en-US" sz="146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океан — разные условия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показано, что у разных течений меняются не только температура воды, но и условия для роста планктона и рыбы.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Холодные течения и апвеллинг обычно связаны с более высокой продуктивностью, чем тёплые прибрежные воды или открытый океан.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иллюстрация по материалам школьной географии и океанологии, без использования измеренных данных.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76337" y="1300825"/>
            <a:ext cx="2625125" cy="312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увидеть отклонение своими глазами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655825" y="1342450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1. Опыт с мячом
</a:t>
            </a:r>
            <a:pPr algn="l" indent="0" marL="0">
              <a:lnSpc>
                <a:spcPct val="100000"/>
              </a:lnSpc>
              <a:buNone/>
            </a:pPr>
            <a:r>
              <a:rPr lang="en-US" sz="7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Возьмите мяч и проведите по нему линию от центра к краю, пока он медленно вращается. На неподвижном мячe линия прямая, а на вращающемся путь кажется смещённым.
</a:t>
            </a:r>
            <a:endParaRPr lang="en-US" sz="1334" dirty="0"/>
          </a:p>
        </p:txBody>
      </p:sp>
      <p:sp>
        <p:nvSpPr>
          <p:cNvPr id="11" name="Text 3"/>
          <p:cNvSpPr txBox="1"/>
          <p:nvPr/>
        </p:nvSpPr>
        <p:spPr>
          <a:xfrm>
            <a:off x="3574700" y="1342450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2. Что происходит в океане
</a:t>
            </a:r>
            <a:pPr algn="l" indent="0" marL="0">
              <a:lnSpc>
                <a:spcPct val="100000"/>
              </a:lnSpc>
              <a:buNone/>
            </a:pPr>
            <a:r>
              <a:rPr lang="en-US" sz="7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 же ведёт себя вода в океане: она движется вперёд, но вращение Земли изменяет её траекторию. Из-за этого потоки не сохраняют строго прямое направление.
</a:t>
            </a:r>
            <a:endParaRPr lang="en-US" sz="1317" dirty="0"/>
          </a:p>
        </p:txBody>
      </p:sp>
      <p:sp>
        <p:nvSpPr>
          <p:cNvPr id="12" name="Text 4"/>
          <p:cNvSpPr txBox="1"/>
          <p:nvPr/>
        </p:nvSpPr>
        <p:spPr>
          <a:xfrm>
            <a:off x="655825" y="3020725"/>
            <a:ext cx="5227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3. 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расстояние и время движения, тем заметнее отклонение. Поэтому крупные течения, а не маленькие волны, лучше показывают действие вращения планеты.
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6E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себя: верно или неверно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783700" y="1342450"/>
            <a:ext cx="37014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Суточное вращение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Верно. Земля действительно вращается вокруг своей оси примерно за сутки, и именно это создаёт смену дня и ночи.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783700" y="2884850"/>
            <a:ext cx="37014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Роль течений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Неверно. Течения переносят тепло, кислород и питательные вещества, поэтому они очень важны для жизни в океане.
</a:t>
            </a:r>
            <a:endParaRPr lang="en-US" sz="1800" dirty="0"/>
          </a:p>
        </p:txBody>
      </p:sp>
      <p:sp>
        <p:nvSpPr>
          <p:cNvPr id="13" name="Text 4"/>
          <p:cNvSpPr txBox="1"/>
          <p:nvPr/>
        </p:nvSpPr>
        <p:spPr>
          <a:xfrm>
            <a:off x="5100413" y="1342450"/>
            <a:ext cx="37014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Ночной подъём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Верно. Многие организмы поднимаются ближе к поверхности ночью, когда меньше света и проще кормиться.
</a:t>
            </a:r>
            <a:endParaRPr lang="en-US" sz="1800" dirty="0"/>
          </a:p>
        </p:txBody>
      </p:sp>
      <p:sp>
        <p:nvSpPr>
          <p:cNvPr id="14" name="Text 5"/>
          <p:cNvSpPr txBox="1"/>
          <p:nvPr/>
        </p:nvSpPr>
        <p:spPr>
          <a:xfrm>
            <a:off x="5100413" y="2884850"/>
            <a:ext cx="37014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Свет в глубине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Верно. Биолюминесценция особенно распространена в темноте глубин, где она помогает жить и общаться.
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7675" y="1739000"/>
            <a:ext cx="337500" cy="33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56725" y="1757750"/>
            <a:ext cx="337500" cy="30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85775" y="1757750"/>
            <a:ext cx="337500" cy="300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цепочка связей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1277938" y="1612750"/>
            <a:ext cx="1536900" cy="21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Планета задаёт ритм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Вращение Земли задаёт смену света, температуры и движения воды. Эти изменения повторяются каждый день и становятся основой для работы океана.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099888" y="1612750"/>
            <a:ext cx="1544100" cy="21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распределяет 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Течения создают разные районы океана: где-то вода богата веществами, а где-то условия беднее. Поэтому соседние области могут сильно отличаться по жизни.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937600" y="1612750"/>
            <a:ext cx="1535400" cy="21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подстраивается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организмы отвечают поведением: мигрируют, кормятся по часам, прячутся или светятся. Так жизнь подстраивается под среду.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планеты — жизнь океана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Вращение Земли запускает смену дня и ночи, движение течений и суточные ритмы в океане. Из-за этого морская жизнь постоянно приспосабливается к меняющимся условиям.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2026-07-26T19:26:19Z</dcterms:created>
  <dcterms:modified xsi:type="dcterms:W3CDTF">2026-07-26T19:26:19Z</dcterms:modified>
</cp:coreProperties>
</file>