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отрядов: страусообразные, нандуобразные, казуарообразные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бескилевые птицы, утратили способность к полёту, приспособлены к наземной жизни.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Появившись более 50 миллионов лет назад, бескилевые птицы связаны с расколом материков. Сегодня они населяют Южную Америку, Африку, Австралию и Новую Гвинею, отражая важный эволюционный этап приспособления к жизни на земле.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Бескилевые птицы: эволюция и биогеография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Страусообразные: особенности и среда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страус — гигант среди птиц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африканский — самая высокая птица, достигающая 2,7 м в высоту и массы до 150 кг. Он приспособлен к жарким саваннам и пустыням, обладает мощными ногами и острым зрением.
</a:t>
            </a:r>
            <a:endParaRPr lang="en-US" sz="119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страуса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имеет длинную шею и двупалые ноги, что облегчает бег и экономит энергию. Особое устройство лап поддерживает высокую скорость передвижения по пересечённой местности.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страусов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живут большими группами, активно перемещаясь в поисках пищи и воды. Они питаются травой, семенами и насекомыми, часто мигрируя в зависимости от погодных условий.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Нанду — птицы Южной Америки, особенно характерны для пампасов Аргентины и Бразилии. Они достигают высоты около 1,5 м и массы примерно 40 кг, обладают густым серым оперением и длинными ногами.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Нандуобразные: облик и ареал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 открытых саваннах и степях, эффективно приспосабливаясь к местному климату. Три пальца на ногах позволяют удерживать баланс и быстро бегать, избегая хищников.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Казуарообразные: поведение и среда обитания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Казуары — жители тропических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Казуары населяют влажные леса Австралии и Новой Гвинеи. Рост птиц достигает 1,8 м с массой около 60 кг. Их яркая шея и роговой шлем выделяют среди местной фауны, а плотное оперение служит защитой от дождя.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Эму — адаптация к саваннам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Эму распространены в сухих саваннах и кустарниковых районах Австралии. Они выше казуаров, до 1,9 м, весят около 55 кг и имеют серое оперение. Их длинные ноги обеспечивают быструю и устойчивую ходьбу.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— страус, но при этом казуар и эму близки по росту. Нанду значительно ниже и легче остальных.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масса отражают приспособления к различным средам обитания и поведенческие особенности каждого вида.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 размеров: страус, нанду, казуар, эму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орнитологов, 2023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бескилевые имеют длинную шею и мощные ноги, адаптированные для быстрого бега и устойчивости на земле.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бескилевых птиц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уникален двупалыми ногами, в то время как нанду, казуары и эму обладают тремя пальцами для большей устойчивости.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у казуаров оснащены когтями и служат для защиты, у нанду и эму крылья сильно редуцированы, не пригодны для полёта.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массивность, все виды имеют уплощённый грудинный киль, утрачивая способность к активному полёту.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83275"/>
            <a:ext cx="3934500" cy="17184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максимальный возраст и скорость бега для каждого вида бешкилевых птиц.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превосходит других по скорости и долголетию, что отражает его приспособленность к открытым, быстро меняющимся условиям.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и скорость передвижения бескилевых
</a:t>
            </a:r>
            <a:endParaRPr lang="en-US" sz="199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2023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Страусовые самцы сооружают гнездо, в которое самки откладывают до 20 крупных яиц весом около 1,4 кг каждое. Высиживание длится 42 дня, и участвуют оба родителя.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страусообразных: особенности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формируются гаремы, где один самец объединяет несколько самок. Птенцы быстро развиваются и рано становятся самостоятельными, что важно для выживания в условиях саванн.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нанду несколько самок откладывают яйца в общее гнездо, достигающее до 50 яиц. Инкубацию осуществляет только самец в течение 34–40 дней.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нанду: социальный аспект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растут коллективно, перемещаясь большими выводками, что повышает их защиту от хищников и способствует лучшей выживаемости молодняка.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Казуарообразные: размножение и развитие птенцов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казуаров — заботливые отцы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казуаров самец высиживает кладку из 3–6 яиц примерно 50 дней. После вылупления птенцы остаются с отцом до года и учатся выживанию в джунглях.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эму — забота самца и выживание молодняка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Эму откладывают до 20 яиц, которые высиживает исключительно самец около 56 дней. Он охраняет гнездо и заботится о птенцах, повышая их шансы на выживание.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 питаются травой, семенами, насекомыми и мелкими животными. Для измельчения пищи в желудке они глотают мелкие камни, что способствует лучшему перевариванию.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страусообразных: рацион, способы добычи пищи
</a:t>
            </a:r>
            <a:endParaRPr lang="en-US" sz="222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обходиться без воды несколько дней, получая влагу из пищи. В условиях засухи страусы способны мигрировать на большие расстояния в поисках пропитания.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Нанду употребляют широкий спектр пищи, включая травы, корни, ягоды и мелких насекомых. Они способны есть растения, ядовитые для других животных, что расширяет их пищевые возможности.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нанду: приспособления и рацион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поисках корма нанду ежедневно проходят до 10 километров. Такая активность помогает им находить разнообразные источники питания даже в сложных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Казуары питаются в основном фруктами тропических деревьев, а также грибами и мелкими животными. Их рацион способствует широкому распространению семян в лесах.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Диета казуаров и эму: экологическая роль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Эму едят траву, семена злаков и насекомых, умеют пить солёную воду — редкость среди птиц, что позволяет им выживать в различных климатических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 и эму используют высокую скорость бега — до 70 и 50 км/ч — для спасения от хищников. Их быстрые ноги позволяют эффективно уходить от опасности.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и поведения в дикой природе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Казуары защищаются мощными ногами и острыми когтями, опасными для врагов. Нанду предпочитают скрываться в высокой траве, мастерски избегая прямых столкновений с хищниками.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 и эму обладают особенностями терморегуляции, что помогает им переносить высокие температуры и сухость в саваннах и пустынях.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среде: приспособления к климату и ландшафту
</a:t>
            </a:r>
            <a:endParaRPr lang="en-US" sz="2161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Казуары обитают во влажных тропических лесах и имеют густое оперение для защиты от дождя. Нанду приспособлены к перепадам температуры и засушливым условиям пампасов.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с человеком: хозяйственное и культурное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 разведение птиц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Страусов разводят на фермах для получения мяса, кожи и яиц, а эму важны в австралийском животноводстве и выражены на гербе страны.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символическое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Казуары занимают важное место в мифологии народов Океании. Нанду используются в Южной Америке для добычи перьев и мяса, что имеет экономическую и культурную важность.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угрозами являются утрата среды обитания, охота, дорожно-транспортные происшествия и конкуренция с домашними животными.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Эму имеют наибольшую численность, в то время как казуары находятся под наибольшей угрозой из-за малая численности.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угрозы для популяций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IUCN, 2023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заповедники, например, резерват для казуаров в Австралии, ведётся разведение птиц в неволе для увеличения их популяций.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сохранению: охрана и восстановление численности
</a:t>
            </a:r>
            <a:endParaRPr lang="en-US" sz="198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конвенции обеспечивают защиту казуарообразных. Образовательные программы помогают местным жителям понять важность сохранения птиц.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значение бескилевых птиц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Страусообразные, нандуобразные и казуарообразные играют важную роль в экосистемах, способствуя биологическому разнообразию и экологическому балансу. Их охрана необходима для устойчивости природы.
</a:t>
            </a:r>
            <a:endParaRPr lang="en-US" sz="30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2026-05-07T12:58:53Z</dcterms:created>
  <dcterms:modified xsi:type="dcterms:W3CDTF">2026-05-07T12:58:53Z</dcterms:modified>
</cp:coreProperties>
</file>