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jpeg"/><Relationship Id="rId14" Type="http://schemas.openxmlformats.org/officeDocument/2006/relationships/image" Target="../media/image-5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jpe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воздух, слои атмосферы и их значение для жизни.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 — воздушный океан Земли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Атмосфера: защита, тепло и погода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делает Землю обитаемой: дает воздух, сохраняет тепло, защищает от опасного излучения и помогает формироваться облакам, осадкам и ветрам, от которых зависит погода каждого дня.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воздуха у поверхности Земли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21525" y="1406225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 — основа воздуха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521525" y="1581725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Азота в воздухе больше всего — около 78%. Он не поддерживает дыхание, но входит в состав многих веществ и участвует в круговороте веществ в природе.
</a:t>
            </a:r>
            <a:endParaRPr lang="en-US" sz="700" dirty="0"/>
          </a:p>
        </p:txBody>
      </p:sp>
      <p:sp>
        <p:nvSpPr>
          <p:cNvPr id="15" name="Text 4"/>
          <p:cNvSpPr txBox="1"/>
          <p:nvPr/>
        </p:nvSpPr>
        <p:spPr>
          <a:xfrm>
            <a:off x="521525" y="4213500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не стоит на месте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21525" y="4389000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доли основных газов почти постоянны, влажность и примеси меняются довольно быстро. Именно поэтому воздух в горах, у моря, в лесу и в городе ощущается по-разному.
</a:t>
            </a:r>
            <a:endParaRPr lang="en-US" sz="700" dirty="0"/>
          </a:p>
        </p:txBody>
      </p:sp>
      <p:sp>
        <p:nvSpPr>
          <p:cNvPr id="17" name="Text 6"/>
          <p:cNvSpPr txBox="1"/>
          <p:nvPr/>
        </p:nvSpPr>
        <p:spPr>
          <a:xfrm>
            <a:off x="521525" y="3506475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примеси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521525" y="3681975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воздухе всегда есть водяной пар, пыль, пыльца, соли и микроорганизмы. Их количество меняется в зависимости от места, погоды, времени года и близости к источникам загрязнения.
</a:t>
            </a:r>
            <a:endParaRPr lang="en-US" sz="700" dirty="0"/>
          </a:p>
        </p:txBody>
      </p:sp>
      <p:sp>
        <p:nvSpPr>
          <p:cNvPr id="19" name="Text 8"/>
          <p:cNvSpPr txBox="1"/>
          <p:nvPr/>
        </p:nvSpPr>
        <p:spPr>
          <a:xfrm>
            <a:off x="521525" y="2809863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газы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521525" y="2985363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Аргона в воздухе около 0,93%, а углекислого газа — примерно 0,04%. Эти газы содержатся в небольшом количестве, но заметно влияют на свойства атмосферы.
</a:t>
            </a:r>
            <a:endParaRPr lang="en-US" sz="700" dirty="0"/>
          </a:p>
        </p:txBody>
      </p:sp>
      <p:sp>
        <p:nvSpPr>
          <p:cNvPr id="21" name="Text 10"/>
          <p:cNvSpPr txBox="1"/>
          <p:nvPr/>
        </p:nvSpPr>
        <p:spPr>
          <a:xfrm>
            <a:off x="521525" y="2108038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для жизни
</a:t>
            </a:r>
            <a:endParaRPr lang="en-US" sz="900" dirty="0"/>
          </a:p>
        </p:txBody>
      </p:sp>
      <p:sp>
        <p:nvSpPr>
          <p:cNvPr id="22" name="Text 11"/>
          <p:cNvSpPr txBox="1"/>
          <p:nvPr/>
        </p:nvSpPr>
        <p:spPr>
          <a:xfrm>
            <a:off x="521525" y="2283537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составляет примерно 21% воздуха. Он необходим человеку, животным и многим организмам для дыхания, а также поддерживает горение, поэтому его значение особенно велико.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86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атмосферы и их особенности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слои атмосферы и то, что в них происходит.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процессов, важных для жизни человека, сосредоточено в тропосфере и нижней части стратосферы.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38550" y="3049307"/>
            <a:ext cx="2801400" cy="1384286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7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Тропосфера — нижний слой, где живет человек
</a:t>
            </a:r>
            <a:endParaRPr lang="en-US" sz="2800" dirty="0"/>
          </a:p>
        </p:txBody>
      </p:sp>
      <p:sp>
        <p:nvSpPr>
          <p:cNvPr id="18" name="Text 2"/>
          <p:cNvSpPr txBox="1"/>
          <p:nvPr/>
        </p:nvSpPr>
        <p:spPr>
          <a:xfrm>
            <a:off x="5021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Тропосфера прилегает к поверхности Земли и содержит почти весь воздух, которым дышат живые организмы. Именно здесь сосредоточена основная часть водяного пара.
</a:t>
            </a:r>
            <a:endParaRPr lang="en-US" sz="800" dirty="0"/>
          </a:p>
        </p:txBody>
      </p:sp>
      <p:sp>
        <p:nvSpPr>
          <p:cNvPr id="19" name="Text 3"/>
          <p:cNvSpPr txBox="1"/>
          <p:nvPr/>
        </p:nvSpPr>
        <p:spPr>
          <a:xfrm>
            <a:off x="8784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плотный слой
</a:t>
            </a:r>
            <a:endParaRPr lang="en-US" sz="1100" dirty="0"/>
          </a:p>
        </p:txBody>
      </p:sp>
      <p:sp>
        <p:nvSpPr>
          <p:cNvPr id="20" name="Text 4"/>
          <p:cNvSpPr txBox="1"/>
          <p:nvPr/>
        </p:nvSpPr>
        <p:spPr>
          <a:xfrm>
            <a:off x="61685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высотой температура в тропосфере обычно уменьшается в среднем на 6,5 °C на каждый километр. Поэтому на вершинах гор всегда холоднее, чем у подножия.
</a:t>
            </a:r>
            <a:endParaRPr lang="en-US" sz="800" dirty="0"/>
          </a:p>
        </p:txBody>
      </p:sp>
      <p:sp>
        <p:nvSpPr>
          <p:cNvPr id="21" name="Text 5"/>
          <p:cNvSpPr txBox="1"/>
          <p:nvPr/>
        </p:nvSpPr>
        <p:spPr>
          <a:xfrm>
            <a:off x="65448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температуры
</a:t>
            </a:r>
            <a:endParaRPr lang="en-US" sz="1100" dirty="0"/>
          </a:p>
        </p:txBody>
      </p:sp>
      <p:sp>
        <p:nvSpPr>
          <p:cNvPr id="22" name="Text 6"/>
          <p:cNvSpPr txBox="1"/>
          <p:nvPr/>
        </p:nvSpPr>
        <p:spPr>
          <a:xfrm>
            <a:off x="33353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экватором тропосфера толще, чем над полюсами: примерно 16–18 км против 8–10 км. Это связано с более сильным нагревом поверхности у экватора.
</a:t>
            </a:r>
            <a:endParaRPr lang="en-US" sz="800" dirty="0"/>
          </a:p>
        </p:txBody>
      </p:sp>
      <p:sp>
        <p:nvSpPr>
          <p:cNvPr id="23" name="Text 7"/>
          <p:cNvSpPr txBox="1"/>
          <p:nvPr/>
        </p:nvSpPr>
        <p:spPr>
          <a:xfrm>
            <a:off x="37116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толщина
</a:t>
            </a:r>
            <a:endParaRPr lang="en-US" sz="1100" dirty="0"/>
          </a:p>
        </p:txBody>
      </p:sp>
      <p:sp>
        <p:nvSpPr>
          <p:cNvPr id="24" name="Text 8"/>
          <p:cNvSpPr txBox="1"/>
          <p:nvPr/>
        </p:nvSpPr>
        <p:spPr>
          <a:xfrm>
            <a:off x="61685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этом слое люди ощущают изменения погоды сильнее всего. От его состояния зависят комфорт, сельское хозяйство, транспорт и безопасность повседневной жизни.
</a:t>
            </a:r>
            <a:endParaRPr lang="en-US" sz="800" dirty="0"/>
          </a:p>
        </p:txBody>
      </p:sp>
      <p:sp>
        <p:nvSpPr>
          <p:cNvPr id="25" name="Text 9"/>
          <p:cNvSpPr txBox="1"/>
          <p:nvPr/>
        </p:nvSpPr>
        <p:spPr>
          <a:xfrm>
            <a:off x="65448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100" dirty="0"/>
          </a:p>
        </p:txBody>
      </p:sp>
      <p:sp>
        <p:nvSpPr>
          <p:cNvPr id="26" name="Text 10"/>
          <p:cNvSpPr txBox="1"/>
          <p:nvPr/>
        </p:nvSpPr>
        <p:spPr>
          <a:xfrm>
            <a:off x="33353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Облака, туманы, грозы и большинство осадков образуются именно в тропосфере. Здесь постоянно движутся воздушные массы и меняются условия для облакообразования.
</a:t>
            </a:r>
            <a:endParaRPr lang="en-US" sz="800" dirty="0"/>
          </a:p>
        </p:txBody>
      </p:sp>
      <p:sp>
        <p:nvSpPr>
          <p:cNvPr id="27" name="Text 11"/>
          <p:cNvSpPr txBox="1"/>
          <p:nvPr/>
        </p:nvSpPr>
        <p:spPr>
          <a:xfrm>
            <a:off x="37116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именно здесь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температура с высотой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верхней части тропосферы воздух становится значительно холоднее, поэтому там меняются условия для облаков и полетов самолетов.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 атмосфере меняется неравномерно: она падает в тропосфере и затем начинает расти в стратосфере.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912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363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438" y="1709690"/>
            <a:ext cx="428400" cy="380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Озоновый слой и защита от ультрафиолета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Озоновый слой расположен в стратосфере на высоте примерно 15–35 км. Здесь молекулы озона особенно эффективно поглощают опасное ультрафиолетовое излучение.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озон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озонового слоя опасно не только людям. Оно может вредить растениям, планктону и нарушать цепи питания, от которых зависит жизнь многих организмов.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для живой природы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составе стратосферы показывают, что атмосфера уязвима. Поэтому важно беречь воздух от загрязнения и следить за экологическими последствиями деятельности человека.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нужна осторожность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озону до поверхности доходит меньше вредного ультрафиолета. Это снижает риск ожогов, повреждения глаз и других опасных последствий для человека.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Защитный экран Земли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облака и осадки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схема процесса образования облаков и выпадения осадков.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 — движение воздуха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290300" y="1367339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возникает, когда воздух начинает двигаться из области высокого атмосферного давления в область низкого. Чем больше разница давления, тем сильнее поток воздуха.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289925" y="1059714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ветра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291146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переносит тепло, влагу и холодные воздушные массы. Именно поэтому он влияет не только на ощущение погоды, но и на распределение осадков по территории.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3983521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воздушных масс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290300" y="3316544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ветры часто сопровождают циклоны, штормы и грозовые фронты. Они могут быстро менять погоду, приносить облачность, осадки и резкое похолодание.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289925" y="3008919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погодой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290300" y="2341942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ветра меняют вращение Земли, рельеф местности и неодинаковый нагрев поверхности. Поэтому в разных районах одинаковые по силе ветры ощущаются по-разному.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289925" y="2034317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направление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загрязнения воздуха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источниками загрязнения важны и вещества, которые они выбрасывают: частицы PM2.5, оксиды азота, сернистый газ и угарный газ.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нагрузку в городах обычно создают транспорт и энергетика, поэтому именно их выбросы особенно важно сокращать.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относительное сравнение источников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Парниковый эффект и изменение климата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Парниковые газы удерживают часть тепла возле поверхности Земли, поэтому планета не остывает слишком сильно. Без этого природного механизма жизнь в привычном виде была бы невозможна.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Естественное тепло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7929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усилении парникового эффекта средние температуры постепенно растут, а погодные условия становятся менее привычными. В разных районах чаще наблюдаются засухи, сильные ливни и другие аномалии.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929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погоды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486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сжигания топлива, работы заводов и изменений в землепользовании в атмосферу поступает больше парниковых газов. Это усиливает задержку тепла и меняет климат.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486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эффект усиливается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25043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газам относятся водяной пар, углекислый газ, метан и закись азота. Каждый из них по-своему влияет на способность атмосферы сохранять тепло.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25043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парниковые газы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810003"/>
            <a:ext cx="4348200" cy="21229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газы атмосферы и их значение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состав воздуха у поверхности Земли и роль основных газов в природе.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воздуха составляют азот и кислород, а небольшие примеси, особенно углекислый газ и водяной пар, сильно влияют на жизнь, погоду и климат.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справочные данные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235" y="2977084"/>
            <a:ext cx="4215900" cy="139981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давление и погода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давление показывает, с какой силой воздух давит на земную поверхность и на все предметы. У моря оно обычно близко к 1013 гПа.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давление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высотой давление уменьшается, потому что над нами становится все меньше воздуха. Поэтому в горах дышать труднее, а метеорологические приборы показывают меньшие значения.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оно меняется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давления часто означает усиление облачности, ветра и вероятность осадков. При повышенном давлении чаще устанавливается ясная, сухая и более спокойная погода.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погодой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как источник выбросов в воздух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выделяет не только углекислый газ, но и оксиды азота, а также твердые частицы, которые особенно заметны в городах и вдоль оживленных магистралей.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обычно дают личные автомобили и грузовики, поэтому снижение поездок на машине и развитие общественного транспорта заметно улучшают качество воздуха.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сравнения основных источников выбросов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825" y="3188538"/>
            <a:ext cx="214050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4700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9141" y="3188538"/>
            <a:ext cx="294319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5231" y="1686040"/>
            <a:ext cx="374588" cy="42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65875" y="1709690"/>
            <a:ext cx="428400" cy="380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49650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Термометр помогает измерять, насколько воздух нагрет. Эти данные нужны для оценки погоды, суточных изменений температуры и сравнения условий в разных районах.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воздуха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14550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 радиозонды собирают данные на больших высотах и над океанами. Они помогают увидеть общую картину атмосферы там, где наземных станций мало.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сверху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282100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Гигрометр определяет, сколько водяного пара содержится в воздухе. Влажность влияет на образование облаков, тумана и осадков, а также на ощущение жары или холода.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воздуха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698325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Анемометр измеряет скорость ветра, а флюгер — его направление. Эти приборы показывают, как перемещаются воздушные массы и насколько быстро меняется погода.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1865875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Барометр показывает, как изменяется давление воздуха. По его значениям метеорологи могут заранее заметить приближение циклона, усиление ветра или перемену погоды.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давление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76362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наблюдают за атмосферой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наблюдений к прогнозу погоды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поступают с метеостанций, спутников и радиозондов, после чего анализируются метеорологами.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атмосферы для природы и человека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44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для жизни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44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содержит кислород, без которого не могут дышать люди, животные и многие организмы. Она поддерживает условия, при которых возможна жизнь на суше и в воде.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946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Защитный экран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46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Воздушная оболочка задерживает опасное ультрафиолетовое излучение и сжигает многие метеоры до того, как они достигнут поверхности. Это важная природная защита планеты.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44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 влага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44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переносит тепло и водяной пар, поэтому на Земле возникают облака, осадки, ветры и смена погоды. Так поддерживается круговорот воды.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946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 природы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946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атмосферы не было бы привычных рек, дождя, снега, лесов и полей. Именно она помогает сохранять среду, в которой живут растения, животные и люди.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влияет на воздух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290300" y="1367339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и теплоэлектростанции выделяют в воздух вредные газы и мелкие частицы. Если очистка недостаточна, загрязнение накапливается и ухудшает качество воздуха в городах.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289925" y="1059714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предприятий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291146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Смог, пыль и выхлопы особенно вредны для детей, потому что могут вызывать кашель, раздражение и усталость. Снижение загрязнения делает воздух безопаснее для всех.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3983521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здоровья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290300" y="3316544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деревьев становится меньше, природа хуже очищает воздух. Леса поглощают углекислый газ, выделяют кислород и помогают поддерживать более благоприятный состав атмосферы.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289925" y="3008919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290300" y="2341942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Автомобили, автобусы и грузовики выпускают выхлопные газы, особенно заметные в пробках. Они повышают содержание углекислого газа, оксидов азота и пыли.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289925" y="2034317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на улицах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69203"/>
            <a:ext cx="4348200" cy="21229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меры охраны атмосферы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действия доступны каждому и помогают уменьшить загрязнение воздуха в быту, школе и городе.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результат дает сочетание личных привычек и контроля за предприятиями: тогда уменьшаются выбросы, а качество воздуха постепенно улучшается.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экологические материалы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защищает планету, сохраняет тепло, дает нам воздух и помогает рождаться погоде. Понимая ее значение, мы лучше видим, почему так важно беречь чистый воздух.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 — основа жизни на Земле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2026-06-02T13:05:49Z</dcterms:created>
  <dcterms:modified xsi:type="dcterms:W3CDTF">2026-06-02T13:05:49Z</dcterms:modified>
</cp:coreProperties>
</file>