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 и ключевые темы истории зоологии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животных, их строение, поведение и развитие через века.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зоологии в науке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— раздел биологии, изучающий животных. С зарождения первых знаний в древности её развитие тесно связано с медициной, философией и другими науками, что стимулировало появление новых методов и знаний.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в древних цивилизациях: начало наблюдений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древних египтян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изучали поведение домашних и сельскохозяйственных животных. Они использовали эти знания для улучшения сельского хозяйства, а также поклонялись и почитали определённых животных как священных.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календарях шумеров и вавилонян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миграциями птиц помогали древним шумерам и вавилонянам создавать точные календари. Эти знания связывали с сельскохозяйственными циклами, что влияло на жизнь общества.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описание животных в Древнем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учёные занимались выведением новых пород домашних животных и подробно описывали экзотических зверей, что способствовало развитию понимания животного мира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Аристотеля в основы зоологии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систематизировал около 500 видов животных, группируя их по среде обитания и способам размножения. Его труды заложили первые научные основы классификации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обращал внимание на различия и сходства в строении и поведении, что позволило развить идеи систематики и биологии как наук о жизни, востребованных и поныне.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Плиний Старший и итоги римской зоологии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Плиний описал множество диких и домашних животных, уделяя внимание их привычкам и применению в медицине и хозяйстве. Его работа систематизировала знания той эпохи.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подробно рассказывал о взаимодействии человека с животным миром, включая использование животных в быту и культуре. Эти сведения оставались актуальными на протяжении веков.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Плиния стала важной энциклопедией, служившей основой для зоологических знаний Средневековья и позднейших эпох, связывая древний мир с будущим развитием науки.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в арабском мире Средневековья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Аль-Джахиз и «Книга о животных»
</a:t>
            </a:r>
            <a:pPr algn="l" indent="0" marL="0">
              <a:lnSpc>
                <a:spcPct val="100000"/>
              </a:lnSpc>
              <a:buNone/>
            </a:pPr>
            <a:r>
              <a:rPr lang="en-US" sz="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Аль-Джахиз изучал влияние среды и пищи на развитие видов, подчеркивая взаимоотношение между животными и окружающей природой. Его книги объединяли философию и наблюдения.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Авиценна и классификация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Авиценна создал систематические описания животных, включая сведения о болезнях и лечении. Его труды соединили медицину и зоологию, что расширило понимание живых существ.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Аль-Бируни и комплексный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Аль-Бируни использовал знания медицины, философии и естествознания для изучения животного мира. Он вносил значительный вклад в понимание биологических процессов.
</a:t>
            </a:r>
            <a:endParaRPr lang="en-US" sz="10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трактаты и бестиарии как хранилища знаний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Бестиарии содержали описания как реальных, так и фантастических животных, играя роль в сохранении зоологических знаний через символику и нравственные уроки.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были важным источником информации для монастырей, сохраняя и передавая знания от древних времен до эпохи Возрождения, влияя на формирование научных представлений.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были важным источником информации для монастырей, сохраняя и передавая знания от древних времен до эпохи Возрождения, влияя на формирование научных представлений.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 анатомические открытия в зоологии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Винчи: природа через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создавал детальные анатомические изображения животных, раскрывая структуру их органов. Его наблюдения привнесли точность и художественную выразительность в изучение жизни.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 Везалий и система вскрытий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Везалий провёл многочисленные вскрытия животных, оформляя их результаты в атласы. Эти работы стали эталоном для изучения анатомии и заложили основы научного подхода.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знаний о внутреннем 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эпохи Возрождения показали строение мышц, скелета и органов, что помогло понять функции и эволюцию животных, дав мощный импульс биологии и 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общества и музеи в зоологии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научных 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образовывались научные общества, например, Лондонское Королевское, способствовавшие обмену знаниями и развитию методов изучения животных.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зоологических музеев и коллекций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создавались музеи с коллекциями экзотических и местных видов, что позволило систематизировать данные и разрабатывать научную классификацию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— окно в микромир животных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 в XVII веке открыло доступ к изучению микроскопических существ, ранее недоступных наблюдению невооружённым глазом.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как Роберт Гук и Антони ван Левенгук, впервые описали клеточную структуру и микроскопических животных, что заложило фундамент клеточной теории и микозоологии.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как Роберт Гук и Антони ван Левенгук, впервые описали клеточную структуру и микроскопических животных, что заложило фундамент клеточной теории и микозоологии.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Карл Линней ввёл систему, позволяющую точечно идентифицировать виды, используя двум словам: род и вид. Это революционизировало биологию.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ознаменовала начало современной систематики, которая до сих пор облегчает научное 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природы, Карл Линней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эволюции: Дарвин и Уоллес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Дарвин и Уоллес независимо сформулировали идею естественного отбора, объясняющую изменения видов. Их теория показала, что выживают наиболее приспособленные организмы.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Дарвина «Происхождение видов» (1859) кардинально изменила представления учёных о развитии жизни, превратив эволюцию в научный факт и вдохновив множество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генетики и её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 1865 году описал основные законы наследственности, проводя опыты с горохом. Его работа объяснила, как признаки передаются от родителей к потомкам.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генетика стала основой для понимания эволюции, позволяя исследовать генетические различия между видами и развивать новые методы изучения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генетика стала основой для понимания эволюции, позволяя исследовать генетические различия между видами и развивать новые методы изучения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анатомия: новые подходы XIX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Бельон в 1555 году впервые сравнил скелеты птиц и млекопитающих, что положило начало научному сравнению животных.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Кювье расширил знания, доказывая сходство органов у разных видов, что помогло понять эволюционные связи и особенности строения.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сходств и различий в анатомии животных способствовало развитию теории эволюции и пониманию биологической классификации.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исследования заложили основы для современных сравнительных методов и позволили углублённо изучать функции и происхождение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и связь видов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зародышевого сходства Карла Бэра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Бэр заметил, что начальные этапы развития эмбрионов разных животных очень похожи. Это открытие помогло увидеть, что все животные связаны общим происхождением.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эмбриологии в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эмбрионов позволяет понять, как изменяются виды со временем. Это подтвердило идеи о том, что животные имеют общие предков и эволюционируют.
</a:t>
            </a:r>
            <a:endParaRPr lang="en-US" sz="10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этология: новые ветви зоологии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такие как Тинберген и Лоренц, разработали основные принципы изучения поведения, что расширило знания о жизни животных.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изучает, как животные взаимодействуют с окружающей средой, влияя на экосистемы и биологические цепи питания.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Этология исследует поведение животных, раскрывая инстинкты и способы обучения, что помогает понять их адаптацию и социальные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 её вклад в зоологию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определили структуру ДНК, что стало прорывом в понимании наследственности. Это дало основу для новых исследований в биологии.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молекулярных методов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выявлять родственные связи между видами, изучать их эволюцию и разрабатывать стратегии охраны редких и исчезающих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технологии в зоологии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наши дни ученые используют компьютерные базы данных и биоинформатику для анализа генетической информации животных и мониторинга их популяций.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ГИС-системы помогают отслеживать миграции и поведение животных, что важно для сохранения экосистем и разработки программ защиты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ГИС-системы помогают отслеживать миграции и поведение животных, что важно для сохранения экосистем и разработки программ защиты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зоологии помогают сохранять экосистемы и обеспечивать устойчивость природных ресурсов для будущих поколений.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процент видов на Земле зависят от сохранения биоразнообразия, что демонстрирует жизненную важность исследований зоологии.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зоологии и её 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объединяет достижения разных эпох и наук, помогая понять животный мир и сохранить природу. Её роль остаётся ключевой для будущего планеты и человечества.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2026-05-09T12:36:53Z</dcterms:created>
  <dcterms:modified xsi:type="dcterms:W3CDTF">2026-05-09T12:36:53Z</dcterms:modified>
</cp:coreProperties>
</file>