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биологических, психологических и социальных составляющих развития личности.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человека: обзор ключевых аспектов
</a:t>
            </a:r>
            <a:endParaRPr lang="en-US" sz="2289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— результат взаимодействия наследственности, среды и культурных факторов. Понимание этих процессов важно для формирования зрелой личности и осознанного будущего старшеклассников.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 значение индивидуального развития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врожденные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определяет наследственные характеристики и предрасположенность к некоторым заболеваниям. Врожденные особенности нервной системы влияют на базовые реакции и темперамент.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и рост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фон регулирует физическое развитие и психоэмоциональные изменения, особенно заметные в периоды полового созревания и стрессовых ситуациях.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генетических мутаций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приводят к наследственным патологиям, таким как фенилкетонурия или дальтонизм, что требует ранней диагностики и коррекции для сохранения качества жизни.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биологического развития личности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медицины и условия жизни влияют на качество социального и умственного развития, что заметно при сравнении городских и сельских условий.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физическое и когнитивное развитие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экологическая чистота региона играют существенную роль в формировании здоровья и предотвращении хронических заболеваний у детей.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индивидуального развития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плода в утробе матери в течение 9 месяцев с закладкой всех жизненно важных систем.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52478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до 1 года характеризуется интенсивным физическим ростом и началом формирования базовых навыков.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28967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1-3 года, активное освоение речи и социального взаимодействия.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00862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11-17 лет — период полового созревания, быстрого физического и психологического роста.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272769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и старение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устойчивой личности, освоение профессиональных и социальных ролей, а также адаптация к возрастным изменениям.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раннего развития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с 18 до 24 месяцев открывает новые горизонты общения и познания окружающего мира.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самостоятельности в 3-5 лет помогает ребёнку адаптироваться в социальной среде и укрепить уверенность в себе.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прямохождения в возрасте 10-14 месяцев является важной вехой моторного развития ребёнка.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подросткового возраста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собственной идентичности способствует формированию самосознания и самостоятельности в принятии решений.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нестабильность и частые перепады настроения обусловлены гормональными изменениями.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Бурное физическое развитие сопровождается изменениями в гормональном фоне и формированием вторичных половых признаков.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общения с окружающими и частые конфликты с родителями — типичные особенности этого периода.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психического развития по Л.С. Выготскому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стадии с соответствующими типами мышления и когнитивными возможностями.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стадий отражает развитие новых способов познания мира и мышления.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Л.С. Выготский, "Мышление и речь"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Психосоциальные стадии развития по Э. Эриксону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88150" y="1720125"/>
            <a:ext cx="24672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vs недоверие (до 1 года)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базового чувства безопасности или тревоги в зависимости от заботы окружающих.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45227" y="3089850"/>
            <a:ext cx="24672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vs сомнения (1-3 года)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самостоятельности и уверенности или сомнений в собственных силах.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259975" y="1720125"/>
            <a:ext cx="24672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vs вина (3-6 лет)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исследование мира, формирование воли и ответственности за поступки.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539550" y="3089850"/>
            <a:ext cx="24672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vs неполноценность (6-12 лет)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навыков и знаний, развитие чувства компетентности или неуверенности.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838625" y="1720125"/>
            <a:ext cx="24672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vs спутанность ролей (12-18 лет)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определение собственного «я», формирование устойчивой личности.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5211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55188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и её влияние на личность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со сверстниками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ровесниками формирует социальные навыки и способствует самоидентификации подростка.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образовательных учреждений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развивает знания, критическое мышление и социальную адаптацию, формируя общественные ценности.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влияние СМИ и 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Медиасреда расширяет кругозор, но также может оказывать давление и влиять на самооценку подростка.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в развитии личности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система формирует ценностные ориентиры, стимулирует учебную мотивацию и развивает способность к самоорганизации, закладывая фундамент будущей социальной активности.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играет ключевую роль в формировании когнитивных навыков, развивая аналитическое и критическое мышление, что способствует успешному восприятию и осмыслению информации.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информационных технологий и применение индивидуальных образовательных подходов расширяют возможности для личного роста и самостоятельного освоения новых знаний.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на развитие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первичный агент социализации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передает ребёнку базовые социальные нормы и модели поведения, формируя устойчивую самооценку и эмоциональную поддержку. Родительское внимание влияет на уверенность и психологическую стабильность.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воспитательных стилей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Авторитарный стиль способствует дисциплине, но может ограничивать инициативу, демократический поддерживает самостоятельность, а попустительский часто приводит к снижению мотивации и сложности в социальном взаимодействии.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кризисы жизненного пути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кризис сопровождается поиском идентичности и перестройкой отношений с семьёй, отражая вызовы эмоциональной и социальной зрелости.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трёх лет проявляется в формировании самостоятельности и первых конфликтов с окружающими, важен для развития автономии и границ личности.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взросления связан с переосмыслением личных целей и социальной роли, требует адаптации к новым обязанностям и ответственности.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кризис среднего возраста нередко вызывает переоценку ценностей и стремление к самореализации в профессиональной и личной сферах.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Наглядно-действенное мышление в детстве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возрасте дети активно изучают мир через непосредственные действия и сенсорное восприятие. Этот этап формирует базовые представления о предметах и их свойствах, закладывая основу для дальнейшего познания.
</a:t>
            </a:r>
            <a:endParaRPr lang="en-US" sz="971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Абстрактное мышление в подростковом периоде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развивается способность к обобщению и анализу абстрактных понятий. Ученики начинают решать сложные логические задачи, проявляют критическое мышление и выбирают профессиональный путь.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интеллекта в разные возрастные периоды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факторы в индивидуальном развитии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традиции способствуют социализации и осмыслению собственного места в культурном пространстве, расширяя горизонты понимания и межличностного общения.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культурных мероприятиях и волонтерских движениях развивает эмоциональную сферу, творческий потенциал и чувство ответственности за общественное благополучие.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формирует систему ценностей и норм, влияя на восприятие мира и поведение подростков в обществе, укрепляя их идентичность.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стиль деятельности и его формирование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стиль организации учебного процесса может быть ориентирован на самостоятельную работу или на групповые формы сотрудничества.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Усидчивость и целеустремлённость помогают постепенно достигать результатов, а гибкость мышления способствует адаптации к новым условиям и эффективному взаимодействию с окружающими.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деятельности формируется под влиянием темперамента, способностей и жизненных целей, отражая уникальный подход к выполнению задач и решению проблем.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решения задач различны: кто-то предпочитает детальный план, другие опираются на интуицию и креативные подходы, что показывает разнообразие личных стратегий.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мотивации и жизненных целей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возникает на основе осознания важности поставленных целей и внутренней заинтересованности, при этом поддержка семьи играет ключевую роль в укреплении веры в собственные способности.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проектной деятельности и наличие ролевых моделей усиливают стремление к достижению, формируют чувство ответственности и самостоятельности при выборе жизненного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возможности современного подростка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давление сверстников вызывает стресс и может влиять на принятие решений, усиливая потребность в поддержке.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 родителями часто связаны с желанием подростка обрести самостоятельность и выстроить собственные жизненные принципы.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расширяют доступ к знаниям и позволяют развивать навыки самообучения, создавая новые образовательные возможности.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преодоления трудностей важно формировать осознанное самоопределение, поддерживать увлечения и вовремя получать помощь от школы и семьи.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в условиях современного общества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работать в команде и медиаграмотность необходимы для эффективного взаимодействия в профессиональной и социальной сферах.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 и самоменеджмент приобретают всё большее значение, обеспечивая конкурентоспособность и устойчивость в изменяющихся условиях.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компетенций XXI века, таких как креативность и адаптивность, становится ключевым условием успешной социализации в быстро меняющемся мире.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как основа успешного будущего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Гармоничное развитие личности через совокупность врожденных и приобретённых факторов обеспечивает адаптацию и успех в обществе знаний и быстром темпе изменений.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2026-05-10T05:33:09Z</dcterms:created>
  <dcterms:modified xsi:type="dcterms:W3CDTF">2026-05-10T05:33:09Z</dcterms:modified>
</cp:coreProperties>
</file>