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уровень организации: обзор и ключевые темы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фундаментальная единица жизни, управляющая структурой и функциями организмов.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клетки: от первых наблюдений до клеточной теории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описания клетки Робертом Гуком и наблюдения Левенгука заложили основы клеточной биологии. Формирование клеточной теории Шванном, Шлейденом и Вирховым перевернуло понимание живого, открыв новые горизонты в биологии и медицине.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постулаты клеточной теории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организмы состоят из клеток, которые являются фундаментальными структурными единицами биологических систем на Земле.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клетка образуется только путём деления предшествующей клетки, что обеспечивает непрерывность жизни и наследственность.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выполняет все жизненные функции, служа одновременно структурной и функциональной основой живых организмов всех типов.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в разных организмах обладают сходным химическим составом и принципами работы, отражая общие биохимические механизмы жизни.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2260838"/>
            <a:ext cx="10121400" cy="56114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прокариотов и эукариотов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структурных и функциональных характеристик прокариот и эукариот показывает фундаментальные различия.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Наличием ядра и комплексом органелл эукариоты принципиально отличаются от прокариот, что отражает их биологическую сложность.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Campbell Biology, 2022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клеточных размеров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варьируются от микроорганизмов размером в несколько микрометров до яйцеклеток, достигающих 0,1 мм. Такой диапазон размеров связан с их функциями и типом организма.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клеток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принимают различные формы: сферические, плоские, ветвистые. Например, нейроны обладают длинными отростками, что обеспечивает передачу нервных импульсов по всему организму.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формы с функцией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клетки тесно связана с её ролью: жировые клетки имеют округлую форму для накопления, а столбчатые клетки — для защиты и всасывания веществ.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Морфологическое и размерное разнообразие клеток
</a:t>
            </a:r>
            <a:endParaRPr lang="en-US" sz="5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Органеллы клетки: функции и взаимодействие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и митохондрии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сохраняет и обеспечивает реализацию генетической информации, а митохондрии отвечают за производство энергии в виде АТФ через процесс клеточного дыхания.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Эндоплазматическая сеть и аппарат Гольджи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Эндоплазматическая сеть синтезирует белки и липиды, обеспечивая их транспорт, в то время как аппарат Гольджи модифицирует и сортирует белки для дальнейшей секреторной активности.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Структуры клеточной оболочки и цитоплазма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Плазматическая мембрана состоит из двойного слоя фосфолипидов с белками, регулируя транспорт веществ и восприятие внешних сигналов.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содержит цитоскелет и органоиды, обеспечивая метаболизм и структурную поддержку внутри клетки.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оболочка выполняет защитные функции, придавая клетке форму и обеспечивая взаимодействие с окружающей средой.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Белки, липиды, углеводы и нуклеиновые кислоты образуют основу клеточного состава, где белки доминируют по массе и выполняют ключевые биологические задачи.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50%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массы клетки составляет белок, основной структурно-функциональный компонент.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цикл: ключевые этапы и регуляция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современных биологических исследований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обеспечивает ферментативную поддержку множества метаболических путей, объединяя процессы катаболизма и анаболизма в единое целое.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играют ключевую роль в энергетическом метаболизме, преобразуя питательные вещества в АТФ при клеточном дыхании.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Анаболизм отвечает за синтез сложных молекул из простых, обеспечивая рост и восстановление клеточных структур.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Катаболизм включает реакции расщепления органических веществ для высвобождения энергии, необходимой для жизнедеятельности клеток.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метаболизм: процессы катаболизма и анаболизма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Рост, деление и дифференцировка клеток
</a:t>
            </a:r>
            <a:endParaRPr lang="en-US" sz="4937" dirty="0"/>
          </a:p>
        </p:txBody>
      </p:sp>
      <p:sp>
        <p:nvSpPr>
          <p:cNvPr id="8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981375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Интерфаза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растет, синтезирует необходимые белки и готовится к делению, копируя ДНК для точной передачи генетической информации.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8588550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Цитокинез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цитоплазмы на две дочерние клетки, завершающее процесс деления и обеспечивающее самостоятельность.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51578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Фазы: профаза (конденсация хромосом), метафаза (выстраивание на экваторе), анафаза (разделение хроматид), телофаза (формирование двух ядер).
</a:t>
            </a:r>
            <a:endParaRPr lang="en-US" sz="3000" dirty="0"/>
          </a:p>
        </p:txBody>
      </p:sp>
      <p:sp>
        <p:nvSpPr>
          <p:cNvPr id="12" name="Text 5"/>
          <p:cNvSpPr txBox="1"/>
          <p:nvPr/>
        </p:nvSpPr>
        <p:spPr>
          <a:xfrm>
            <a:off x="118532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Дифференцировка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преобразования клеток в специализированные типы для формирования тканей и органов с учётом генетической программы и внешних сигналов.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183" y="2082325"/>
            <a:ext cx="5113633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и многоклеточные организмы: специализация клеток
</a:t>
            </a:r>
            <a:endParaRPr lang="en-US" sz="4199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одноклеточных организмов
</a:t>
            </a:r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простейшим и бактериям относятся одноклеточные организмы, ведущие самостоятельный образ жизни. Они выполняют все жизненные функции в пределах одной клетки, приспосабливаясь к разнообразным средам.
</a:t>
            </a:r>
            <a:endParaRPr lang="en-US" sz="1802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в многоклеточных организмах
</a:t>
            </a:r>
            <a:pPr algn="l" indent="0" marL="0">
              <a:lnSpc>
                <a:spcPct val="90000"/>
              </a:lnSpc>
              <a:buNone/>
            </a:pPr>
            <a:r>
              <a:rPr lang="en-US" sz="17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организмах сложных растений и животных клетки разделяются по функциям. Примером служат нервные клетки для передачи сигналов или мышечные для движения, что увеличивает эффективность всего организма.
</a:t>
            </a:r>
            <a:endParaRPr lang="en-US" sz="1731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специализированных клеток в органах
</a:t>
            </a:r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Эпителиальные клетки выполняют защитную функцию, а эритроциты транспортируют кислород. Такая специализация обеспечивает правильное функционирование тканей и поддержание гомеостаза в организме.
</a:t>
            </a:r>
            <a:endParaRPr lang="en-US" sz="18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гомеостаза и защита организма клетками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мембраны регулируют обмен веществ, способствуя стабильности внутренней среды организма, что обеспечивает гомеостаз и приспособляемость к изменениям.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Органеллы, такие как лизосомы и пероксисомы, уничтожают вредные вещества, защищая клетку от токсинов и патогенов посредством ферментативной деструкции.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защитные механизмы включают фагоцитоз и регенерацию тканей, что позволяет восстанавливать повреждения и предотвращать развитие инфекций и заболеваний.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как единица наследственной информации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в ядре эукариот и нуклеоиде прокариот хранит генетическую информацию, определяющую все свойства и функции клетки, а также наследственность.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экспрессии генов включают транскрипцию и трансляцию, где иРНК и рибосомы обеспечивают синтез белков, необходимых для жизнедеятельности.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обладают сложной структурой, позволяющей точно копировать и передавать генетическую информацию при каждом клеточном делении.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 ДНК приводят к изменению наследственной информации, являясь основой эволюции, но также могут вызывать генетические заболевания.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стволовых клеток позволяет регенерировать повреждённые ткани и разрабатывать новые методы лечения тяжелых заболеваний, включая нейродегенеративные поражения.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клеточные технологии: от стволовых клеток до генной терапии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терапия и редактирование генома с помощью CRISPR способствуют исправлению наследственных дефектов на клеточном уровне, открывая перспективы медицины.
</a:t>
            </a:r>
            <a:endParaRPr lang="en-US" sz="2713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технологии применяются в создании искусственных органов и производства биофармацевтических препаратов, повышая эффективность и безопасность лечения.
</a:t>
            </a:r>
            <a:endParaRPr lang="en-US" sz="271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1243650" y="749500"/>
            <a:ext cx="158007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развитие клеточного строения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333375" y="4918725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прокариот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живые клетки — прокариоты — появлялись около 3.5 миллиардов лет назад, характеризовавшиеся отсутствием ядра и простым строением.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5080625" y="7674725"/>
            <a:ext cx="58335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эукариот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2 миллиарда лет назад появились эукариотические клетки с ядром и сложными органеллами, что стало ключом к эволюции многоклеточных.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1775" y="5963550"/>
            <a:ext cx="58335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Эндосимбиотическая теория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и хлоропласты возникли в результате поглощения бактерий, что обеспечило клеткам новые метаболические функции и энергообеспечение.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11871125" y="4185824"/>
            <a:ext cx="58335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многоклеточных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Усложнение организации клеток привело к появлению многоклеточных организмов с функциональной диверсификацией клеток и тканей, повысивших адаптивность.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Межклеточная коммуникация и координация в организме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обмениваются химическими сигналами, такими как гормоны и нейромедиаторы, что обеспечивает координацию процессов и отвечает за регуляцию функций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контакты между клетками, включая плотные и щелевые соединения, создают непрерывность тканей и обеспечивают быстрый обмен сигналами и веществами.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диагностика на клеточном уровне важна для эффективного лечения, а современные методы включают клеточные и молекулярные подходы.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Аутоиммунные и инфекционные патологии связаны с поражением клеточных структур и нарушением иммунного ответа организма.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болезни возникают из-за мутаций в ДНК, вызывающих дефекты белков и нарушающие работу клеточных систем.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Раковые заболевания связаны с нарушением контроля клеточного цикла, что приводит к бесконтрольному делению и образованию опухолей.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Патологии клеток и их роль в развитии заболеваний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125" y="3234319"/>
            <a:ext cx="711300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1281" y="3234319"/>
            <a:ext cx="622388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581" y="6597494"/>
            <a:ext cx="622388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1281" y="6582569"/>
            <a:ext cx="622388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и современные направления клеточных исследований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Передовые методы исследования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микроскопия и цитометрия позволяют детально изучать структуру и функции клеток с высокой точностью.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Геномное секвенирование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ДНК раскрывает генетическую информацию клеток, что открывает перспективы персонализированной медицины и исследований.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Молекулярное моделирование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Компьютерное моделирование биомолекул помогает понять взаимодействия на клеточном уровне и разрабатывать новые лекарства.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редактирование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CRISPR/Cas9 позволяет изменять геном клеток, что имеет широкие применения в терапии и биотехнологии.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уровень: основа живой природы и науки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объединяет жизненно важные функции, лежащие в основе биологических процессов. Понимание её структуры и роли важно для развития медицины и науки, обеспечивая решение современных и будущих задач.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2026-05-10T07:07:27Z</dcterms:created>
  <dcterms:modified xsi:type="dcterms:W3CDTF">2026-05-10T07:07:27Z</dcterms:modified>
</cp:coreProperties>
</file>