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время на страницах произведений XX века
</a:t>
            </a:r>
            <a:endParaRPr lang="en-US" sz="409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входит в литературу: через автора, героя, сюжет и язык.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время, которое изменило литературу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войны, перемены в стране и в жизни людей сделали XX век особенно важным для литературы. Писатели не только наблюдали историю, но и сами проживали её, поэтому их тексты сохранили дыхание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связь автора и времени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всегда связан со своей эпохой: его личный опыт, взгляды и судьба отражаются в выборе темы, героев и интонации текста.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входит в произведение через исторические события, бытовые детали, речь персонажей, названия профессий и нравственные конфликты.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это видно в литературе XX века, где частная жизнь человека тесно переплетается с историей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XX века в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восстановление и поздний советский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годы, послевоенные десятилетия, «оттепель» и 1970–1980-е годы дали писателям новые темы. Хроника эпохи помогает увидеть, как реальные события отражались в книгах.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 и революционные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год, 1920-е и 1930-е годы изменили привычный уклад жизни. Литература откликалась на новые реалии, показывая ломку старого мира и поиск опоры.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основные темы литературы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эпох приходят новые вопросы: от революции и войны к памяти, взрослению и внутренней свободе.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исторический перелом, тем сильнее литература обращается к войне, революции и человеческому выбору.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курсу литературы и истории России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свидетель эпохи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писали о том, что видели сами: войну, голод, эвакуацию, лагеря, разруху и трудную жизнь в городе и деревне.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сохраняются точные детали времени: одежда, транспорт, школьные уроки, очереди, фронтовые письма и повседневные привычки людей.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подробности делают произведение достоверным и помогают читателю представить, как жили люди в ту эпоху.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личное свидетельство писатель не только рассказывает о событиях, но и передаёт их эмоциональную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XX века и их связь с исторической эпохой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личный опыт и историческая обстановка влияли на темы и произведения писателей XX 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своя связь с историей: одни пишут как очевидцы, другие — как свидетели нравственных потрясений.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проявляется в 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или событие задают направление повествования. Читатель понимает, в какой эпохе живут герои и какие испытания их ждут.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жизни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ожидание, страх, рутина или взросление создают ощущение медленного времени. Война и кризис, наоборот, делают его напряжённым.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бытовые предметы, названия событий и привычная речь помогают увидеть атмосферу времени и отличить одну эпоху от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переломную эпоху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увидеть главное: в трудное время человек не исчезает за событиями. Он делает выбор, несёт за него ответ и сохраняет достоинство даже тогда, когда вокруг рушится привычный мир.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литературы XX века часто оказывается один на фоне больших событий: войны, разрухи, очереди, завода или разрушенного города. История давит на него, но именно в этом испытании проявляются ответственность и внутренняя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художественному образу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исторический факт проходит через авторское восприятие и становится литературой.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748" y="352491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30095"/>
            <a:ext cx="724450" cy="6439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как испытание времени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сжатое 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время ощущается иначе: не по календарю, а по боям, потерям, коротким остановкам и тревожному ожиданию. В литературе это помогает показать, как меняется жизнь человека за один день.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в произведениях XX века становится знаком надежды и связи с домом. Через него раскрываются любовь, страх разлуки и сила терпения, особенно когда весточки приходят редко.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конкретного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важны тексты, где война показана не как общая хроника, а через одного героя. Так становится видно, как историческое бедствие входит в личную жизнь.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сохраняет не только события, но и нравственный опыт поколения. Читатель видит, какой ценой даются победа, мир и возвращение к обычной жизни после испытаний.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Константина Симонова, Александра Твардовского и Юрия Бондарева война проверяет характер героя. Важными становятся долг, товарищество, умение не сломаться и сохранить человеческое достоинство.
</a:t>
            </a:r>
            <a:endParaRPr lang="en-US" sz="6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 эпохой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драматичнее исторический период, тем чаще он становится основой школьных текстов и запоминающихся героев.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литературы XX века — события, резко меняющие жизнь общества; меньшее, но значимое место занимают личная память и взросление.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группировка по произведениям школьной программы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 в литературе XX 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и просторечие помогают писателю передать живой голос времени: по интонации героя легко понять его среду, привычки и отношение к происходящему, даже без прямого пояснения автора.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лексика, бытовые названия и слова ушедшего времени делают обстановку узнаваемой. Через такие детали читатель представляет не только события, но и предметный мир: одежду, еду, транспорт, жильё.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Булгакова, Зощенко, Платонова и Твардовского языковые особенности связаны с характером героев и авторской оценкой. Поэтому важно замечать не только что сказано, но и как именно это сказано.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Канцеляризмы, лозунги и официальные формулы особенно заметны в текстах о советской эпохе. Они создают ощущение документа и показывают, как государственный язык входит в повседневную 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дорога, память, родина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у двери и долгий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отъезд часто становился не только переездом, но и потерей привычного мира. Чемодан, вокзал и дорога в таком тексте превращаются в знаки разрыва с домом и надежды сохранить память о родине.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страна и разговор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особенно остро ощущаются одиночество и сравнение новой жизни с прежней. У Бунина, Набокова и Цветаевой тема дома нередко звучит как внутренний разговор с Россией, которую невозможно забыть, даже находясь далеко.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8770"/>
            <a:ext cx="3971100" cy="1605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 исторический контекст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художественный текст связан со временем своего создания и с важными событиями эпохи.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рождается в конкретных исторических условиях и по-своему отвечает на вопросы своей эпохи.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автора и авторская позиция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видна уже в выборе героя и финала: кого писатель делает главным, чью судьбу показывает подробно и какой вывод предлагает читателю в конце произведения.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прямое высказывание часто было затруднено цензурой и давлением среды. Поэтому смысл нередко раскрывается через подтекст, иронию, символы и недосказанность.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Понимая авторскую позицию, школьник точнее объясняет, почему одни поступки осуждаются, а другие вызывают сочувствие. Так чтение становится не пересказом, а настоящим анализом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факта к художественному образу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превращения реального события в литературный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эпоху в произведении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внимательном чтении один и тот же исторический период раскрывается через разные художественные признаки, а не только через даты.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для школьника становятся судьба героя и эмоциональность, но глубину эпохи создают все признаки 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произведениям школьной программы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XX века читают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учат размышлять о поступках, когда обстоятельства сложны, а готового ответа нет. Герои помогают понять, как сохранять совесть, даже если вокруг страх и давление.
</a:t>
            </a:r>
            <a:endParaRPr lang="en-US" sz="855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XX века напоминают, что правда нужна не только в истории, но и в обычной жизни. Они показывают, как личная ответственность влияет на судьбу других людей.
</a:t>
            </a:r>
            <a:endParaRPr lang="en-US" sz="878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такие книги, школьник видит, почему важно помнить прошлое и уважать пережитое поколениями. В них особенно ценно умение оставаться человеком в тяжелых обстоятельствах.
</a:t>
            </a:r>
            <a:endParaRPr lang="en-US" sz="885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понятный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действие часто связано с далёкой эпохой, чувства героев узнаваемы и сегодня: страх, надежда, утрата, верность, любовь к дому. Поэтому эти произведения не теряют силы.
</a:t>
            </a:r>
            <a:endParaRPr lang="en-US" sz="882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человек и век: один разговор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соединяет судьбу писателя, жизнь героя и дыхание эпохи. Понимая время создания произведения, мы лучше видим его смысл, характеры и историческую память.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2026-05-22T18:12:12Z</dcterms:created>
  <dcterms:modified xsi:type="dcterms:W3CDTF">2026-05-22T18:12:12Z</dcterms:modified>
</cp:coreProperties>
</file>