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jpe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 103 Й. Гайдна «С тремоло литавр»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начало классической симфонии с необычным звучанием литавр.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Йозеф Гайдн и венская классика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Йозеф Гайдн — один из создателей симфонии. Его музыка ясна, уравновешенна и при этом удивительно выразительна.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симфония важна для урока музыки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 103 помогает услышать, как строгая классическая форма может сочетаться с яркими контрастами и живым оркестровым звучанием.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легко различить смену образов: от тревожного вступления к спокойной песенности, затем к танцевальности и праздничному финалу.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 устройство симфонии из нескольких частей, каждая из которых имеет свой характер, но служит общей идее.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это удобный пример того, как музыка может быть понятной по строению и одновременно очень выразительной.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1795 год: место создания симфонии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жизнь Лондона конца XVIII века была очень активной, поэтому произведение звучит масштабно, торжественно и эффектно даже по современным меркам.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была написана в Лондоне, где Гайдн выступал перед большой концертной публикой. Здесь он работал для крупных оркестров и яркого звучания.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симфонии и их характер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частей симфонии показывает их темп, настроение и роль в общем замысле.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различаются по настроению, но вместе образуют цельное развитие от загадочного начала к яркому финалу.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Й. Гайдн. Симфония № 103 «С тремоло литавр», 1795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375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77909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25" y="17607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37555"/>
            <a:ext cx="493200" cy="4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оркестра и звучание инструментов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создают основу симфонии: они ведут главные мелодии, поддерживают движение музыки и делают звучание гибким, живым и насыщенным.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духовые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Гобои и другие деревянные духовые добавляют мягкие краски, помогают выделить мелодию и придают отдельным эпизодам теплое, певучее звучание.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конца XVIII века такой состав был особенно впечатляющим. Он позволял Гайдну соединять мощное звучание с тонкими оттенками и контрастами.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оркестр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Валторны и трубы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инструменты усиливают торжественность, делают кульминации ярче и помогают оркестру звучать широко, словно в большом концертном зале.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Литавры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литавры создают знаменитое начало симфонии: их тремоло вызывает ожидание и сразу задаёт напряжённый, необычный тон всему произведению.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характер музыки в частях симфонии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настроением видно и то, как Гайдн меняет оркестровую плотность: от сдержанного начала к более яркому и насыщенному звучанию.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строится на сильных контрастах: напряжение уменьшается во второй части и снова возрастает к финалу.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структуры и характера частей симфонии № 103 Й. Гайдна
</a:t>
            </a:r>
            <a:endParaRPr lang="en-US" sz="10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первой части симфонии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классической сонатной форме первой части Симфонии № 103 Й. Гайдна.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симфоний XVIII века это было редкостью, поэтому вступление запоминается сразу и делает всё произведение особенно узнаваемым.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Загадочное вступление с литаврами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начинается необычно: тихое тремоло литавр не даёт сразу услышать ясную мелодию, а создаёт чувство ожидания и внутреннего напряжения.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заставляет вслушиваться в ритм и постепенное нарастание звука. Начало кажется почти вопросом, на который музыка отвечает позже.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часть: энергия и чёткая форма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вступления звучит Allegro con spirito — быстрое и живое движение, в котором музыка сразу становится более уверенной и собранной.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показывает, что у Гайдна строгость формы не мешает выразительности: музыка остаётся логичной, но при этом яркой и увлекательной.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строятся из коротких мотивов. Они легко запоминаются, а их чередование создаёт ощущение движения, порядка и ясного музыкального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мелодия проходит через несколько вариантов, поэтому легко услышать, как Гайдн меняет её характер, не теряя узнаваемости.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получает несколько разных обликов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Партитура симфонии № 103, II часть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57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3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0000" y="3334419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Танцевальность и народные интонации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ритм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Менуэт движется ровно и свободно, поэтому его легко представить как спокойный танец. Чёткий метр помогает услышать порядок, а не только красивое звучание.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Интонации, близкие речи и песне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Гайдн опирается на простые мелодические обороты, которые напоминают знакомые песенные интонации. Из-за этого музыка воспринимается естественно и не кажется сложной для слушателя.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танцевальное движение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торжественных эпизодах чувствуется плавный шаг и лёгкое покачивание. Такая пластика делает симфонию живой и помогает услышать в ней не только концертность, но и движение.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Гобои, валторны и выразительные тембры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мелодия переходит к гобою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Гобой часто звучит светло и немного по-певчески, поэтому его фразы легко выделяются в оркестре. В симфонии он помогает сделать музыкальную мысль более ясной и выразительной, словно подсвечивает её мягким лучом.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Валторна добавляет теплоту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Валторна приносит в музыку особую окраску: она делает звучание теплее, шире и торжественнее. Когда этот тембр соединяется со струнными, оркестр кажется более объёмным и праздничным, как на большом концертном празднике.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Партитура как карта звучания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фрагменте нотной записи видно, как инструменты вступают по очереди и поддерживают друг друга. Если рядом показать гобой, валторну и строки партитуры, станет понятно, как Гайдн строит смену красок внутри одной темы.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и динамика в симфонии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показывает не точные измерения, а общее ощущение музыки: от тревожного начала к более спокойной середине и яркому финалу.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 драматургию симфонии: напряжение снижается во второй части и снова возрастает к завершению, создавая цельную дугу развития.
</a:t>
            </a:r>
            <a:endParaRPr lang="en-US" sz="1455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анализ симфонии № 103; условная шкала 0–100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симфонии: сравнение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Гайдн делает темы разными по характеру, но близкими по ясности и выразительности.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просты по строению, но различаются по движению, окраске и настроению, поэтому симфония звучит разнообразно и при этом цельно.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Партитура симфонии № 103; анализ тем по частям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Гайдна: неожиданность и игра с ожиданием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Гайдн любит начинать не с полной мелодии, а с намёка на неё, заставляя слушателя ждать продолжения и внимательнее вслушиваться в дальнейшее развитие.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смены громкости создают эффект неожиданности. Тихий эпизод может быстро перейти в яркое звучание, и эта перемена придаёт музыке живость и характер.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паузы: после них музыкальная фраза звучит особенно заметно, а обычный ход мысли на мгновение прерывается и становится более выразительным.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акценты особенно хорошо слышны в первой части и финале. Благодаря им симфония не повторяет себя, а постоянно удерживает внимание слушателя.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финал симфонии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музыкальном развитии финальной части симфонии № 103.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и восприятие произведения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вступление и ясная форма сделали симфонию заметной уже при первых исполнениях. Слушатели легко улавливали контрасты и запоминали необычное начало.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Лондонская публика конца XVIII века ценила крупный оркестр и выразительное звучание. Для концертного зала такая музыка была особенно эффектной и праздничной.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симфонию изучают как пример классического стиля, в котором порядок формы сочетается с яркими образами и понятной для слушателя драматургией.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прозвище стало знаменитым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звучание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сразу привлекла внимание необычным началом: слушатель сначала слышит не мелодию, а тревожное тремоло литавр.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Памятное название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Выразительный приём стал настолько узнаваемым, что именно он дал произведению запоминающееся прозвище, понятное даже без знания нот.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известность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прижилось в концертной практике и помогло симфонии выделиться среди других сочинений Гайдна благодаря одному яркому музыкальному жесту.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показывает симфония № 103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 103 показывает, как Гайдн соединяет ясную форму, контрасты и выразительные тембры. Это произведение легко слушать, интересно разбирать и приятно узнавать с первых звуков.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2026-05-20T17:32:26Z</dcterms:created>
  <dcterms:modified xsi:type="dcterms:W3CDTF">2026-05-20T17:32:26Z</dcterms:modified>
</cp:coreProperties>
</file>